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6.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699" r:id="rId3"/>
    <p:sldMasterId id="2147483711" r:id="rId4"/>
    <p:sldMasterId id="2147483727" r:id="rId5"/>
  </p:sldMasterIdLst>
  <p:notesMasterIdLst>
    <p:notesMasterId r:id="rId31"/>
  </p:notesMasterIdLst>
  <p:sldIdLst>
    <p:sldId id="526" r:id="rId6"/>
    <p:sldId id="548" r:id="rId7"/>
    <p:sldId id="276" r:id="rId8"/>
    <p:sldId id="272" r:id="rId9"/>
    <p:sldId id="273" r:id="rId10"/>
    <p:sldId id="274" r:id="rId11"/>
    <p:sldId id="275" r:id="rId12"/>
    <p:sldId id="525" r:id="rId13"/>
    <p:sldId id="527" r:id="rId14"/>
    <p:sldId id="281" r:id="rId15"/>
    <p:sldId id="264" r:id="rId16"/>
    <p:sldId id="265" r:id="rId17"/>
    <p:sldId id="538" r:id="rId18"/>
    <p:sldId id="300" r:id="rId19"/>
    <p:sldId id="303" r:id="rId20"/>
    <p:sldId id="304" r:id="rId21"/>
    <p:sldId id="305" r:id="rId22"/>
    <p:sldId id="306" r:id="rId23"/>
    <p:sldId id="307" r:id="rId24"/>
    <p:sldId id="308" r:id="rId25"/>
    <p:sldId id="309" r:id="rId26"/>
    <p:sldId id="546" r:id="rId27"/>
    <p:sldId id="547" r:id="rId28"/>
    <p:sldId id="263" r:id="rId29"/>
    <p:sldId id="54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07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671DA7-B127-452D-A1E0-DB5F5EB27F97}"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B9BA35-7E53-47D6-B3B1-526DBAE7244C}" type="slidenum">
              <a:rPr lang="en-US" smtClean="0"/>
              <a:t>‹#›</a:t>
            </a:fld>
            <a:endParaRPr lang="en-US"/>
          </a:p>
        </p:txBody>
      </p:sp>
    </p:spTree>
    <p:extLst>
      <p:ext uri="{BB962C8B-B14F-4D97-AF65-F5344CB8AC3E}">
        <p14:creationId xmlns:p14="http://schemas.microsoft.com/office/powerpoint/2010/main" val="1172186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CBB669-9242-42CE-B6C0-00D6BF227AB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982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CBB669-9242-42CE-B6C0-00D6BF227AB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026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D2E83-BF93-41E1-BF38-D922D5494F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4089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D2E83-BF93-41E1-BF38-D922D5494F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8381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9585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D2E83-BF93-41E1-BF38-D922D5494F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30053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hyperlink" Target="https://www.facebook.com/groups/629898828017053" TargetMode="Externa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hyperlink" Target="https://www.facebook.com/groups/629898828017053"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hyperlink" Target="https://www.facebook.com/groups/629898828017053" TargetMode="Externa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263080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613968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97840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80838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49019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04251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54686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86746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10474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49949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91701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603182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780863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09488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433845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989305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A7-BE2A-4821-8BD1-246388A165D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BA4416-CAFA-4893-A486-5942232A5F6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49F51B-A2F2-482D-9C06-A092524DF03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CA563D0-A6AD-47AD-BF54-151C9EB5911D}"/>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7BA4C79-2347-4B61-AC85-31D06AB467DA}"/>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325"/>
          <a:stretch/>
        </p:blipFill>
        <p:spPr>
          <a:xfrm>
            <a:off x="-2675989" y="-950207"/>
            <a:ext cx="3167916" cy="3268627"/>
          </a:xfrm>
          <a:prstGeom prst="rect">
            <a:avLst/>
          </a:prstGeom>
        </p:spPr>
      </p:pic>
      <p:sp>
        <p:nvSpPr>
          <p:cNvPr id="8" name="Title 1">
            <a:extLst>
              <a:ext uri="{FF2B5EF4-FFF2-40B4-BE49-F238E27FC236}">
                <a16:creationId xmlns:a16="http://schemas.microsoft.com/office/drawing/2014/main" id="{134C9EFF-C59B-47AD-BC67-24488957F3EB}"/>
              </a:ext>
            </a:extLst>
          </p:cNvPr>
          <p:cNvSpPr txBox="1">
            <a:spLocks/>
          </p:cNvSpPr>
          <p:nvPr userDrawn="1"/>
        </p:nvSpPr>
        <p:spPr>
          <a:xfrm>
            <a:off x="-2549530" y="2138504"/>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267" b="0" i="0" u="none" strike="noStrike" kern="1200" cap="none" spc="0" normalizeH="0" baseline="0" noProof="0" dirty="0" err="1">
                <a:ln>
                  <a:noFill/>
                </a:ln>
                <a:solidFill>
                  <a:srgbClr val="107F92">
                    <a:lumMod val="75000"/>
                  </a:srgbClr>
                </a:solidFill>
                <a:effectLst/>
                <a:uLnTx/>
                <a:uFillTx/>
                <a:latin typeface="#9Slide07 HoneyCream" pitchFamily="2" charset="0"/>
                <a:ea typeface="+mj-ea"/>
                <a:cs typeface="+mj-cs"/>
              </a:rPr>
              <a:t>Măng</a:t>
            </a:r>
            <a:r>
              <a:rPr kumimoji="0" lang="en-US" sz="4267" b="0" i="0" u="none" strike="noStrike" kern="1200" cap="none" spc="0" normalizeH="0" baseline="0" noProof="0" dirty="0">
                <a:ln>
                  <a:noFill/>
                </a:ln>
                <a:solidFill>
                  <a:srgbClr val="107F92">
                    <a:lumMod val="75000"/>
                  </a:srgbClr>
                </a:solidFill>
                <a:effectLst/>
                <a:uLnTx/>
                <a:uFillTx/>
                <a:latin typeface="#9Slide07 HoneyCream" pitchFamily="2" charset="0"/>
                <a:ea typeface="+mj-ea"/>
                <a:cs typeface="+mj-cs"/>
              </a:rPr>
              <a:t> Non</a:t>
            </a:r>
          </a:p>
        </p:txBody>
      </p:sp>
      <p:sp>
        <p:nvSpPr>
          <p:cNvPr id="9" name="Title 1">
            <a:extLst>
              <a:ext uri="{FF2B5EF4-FFF2-40B4-BE49-F238E27FC236}">
                <a16:creationId xmlns:a16="http://schemas.microsoft.com/office/drawing/2014/main" id="{6108D78E-8090-455C-81F2-F57D8860EAC5}"/>
              </a:ext>
            </a:extLst>
          </p:cNvPr>
          <p:cNvSpPr txBox="1">
            <a:spLocks/>
          </p:cNvSpPr>
          <p:nvPr userDrawn="1"/>
        </p:nvSpPr>
        <p:spPr>
          <a:xfrm>
            <a:off x="8382000" y="-1049868"/>
            <a:ext cx="4690962"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By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Phước</a:t>
            </a: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Trang</a:t>
            </a:r>
            <a:endPar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endParaRPr>
          </a:p>
        </p:txBody>
      </p:sp>
      <p:pic>
        <p:nvPicPr>
          <p:cNvPr id="10" name="Picture 9">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11"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1E1E1C"/>
                </a:solidFill>
                <a:effectLst/>
                <a:uLnTx/>
                <a:uFillTx/>
                <a:latin typeface="Times New Roman" panose="02020603050405020304" pitchFamily="18" charset="0"/>
                <a:ea typeface="+mn-ea"/>
                <a:cs typeface="Times New Roman" panose="02020603050405020304" pitchFamily="18" charset="0"/>
              </a:rPr>
              <a:t>Mời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truy</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cập</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kumimoji="0" lang="en-US" sz="18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a:t>
            </a: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0984848929</a:t>
            </a:r>
            <a:endPar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sp>
        <p:nvSpPr>
          <p:cNvPr id="12" name="Title 1">
            <a:extLst>
              <a:ext uri="{FF2B5EF4-FFF2-40B4-BE49-F238E27FC236}">
                <a16:creationId xmlns:a16="http://schemas.microsoft.com/office/drawing/2014/main" id="{C2819393-8A5D-E722-6425-C1F457F21F4D}"/>
              </a:ext>
            </a:extLst>
          </p:cNvPr>
          <p:cNvSpPr txBox="1">
            <a:spLocks/>
          </p:cNvSpPr>
          <p:nvPr userDrawn="1"/>
        </p:nvSpPr>
        <p:spPr>
          <a:xfrm>
            <a:off x="1576273" y="8811051"/>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2C9430"/>
                </a:solidFill>
                <a:effectLst/>
                <a:uLnTx/>
                <a:uFillTx/>
                <a:latin typeface="#9Slide07 HoneyCream" pitchFamily="2" charset="0"/>
                <a:ea typeface="+mj-ea"/>
                <a:cs typeface="+mj-cs"/>
              </a:rPr>
              <a:t>Măng Non</a:t>
            </a:r>
            <a:endParaRPr kumimoji="0" lang="en-US" sz="3200" b="0" i="0" u="none" strike="noStrike" kern="1200" cap="none" spc="0" normalizeH="0" baseline="0" noProof="0" dirty="0">
              <a:ln>
                <a:noFill/>
              </a:ln>
              <a:solidFill>
                <a:srgbClr val="2C9430"/>
              </a:solidFill>
              <a:effectLst/>
              <a:uLnTx/>
              <a:uFillTx/>
              <a:latin typeface="#9Slide07 HoneyCream" pitchFamily="2" charset="0"/>
              <a:ea typeface="+mj-ea"/>
              <a:cs typeface="+mj-cs"/>
            </a:endParaRPr>
          </a:p>
        </p:txBody>
      </p:sp>
      <p:sp>
        <p:nvSpPr>
          <p:cNvPr id="13" name="Title 1">
            <a:extLst>
              <a:ext uri="{FF2B5EF4-FFF2-40B4-BE49-F238E27FC236}">
                <a16:creationId xmlns:a16="http://schemas.microsoft.com/office/drawing/2014/main" id="{134C9EFF-C59B-47AD-BC67-24488957F3EB}"/>
              </a:ext>
            </a:extLst>
          </p:cNvPr>
          <p:cNvSpPr txBox="1">
            <a:spLocks/>
          </p:cNvSpPr>
          <p:nvPr userDrawn="1"/>
        </p:nvSpPr>
        <p:spPr>
          <a:xfrm>
            <a:off x="0" y="5671608"/>
            <a:ext cx="2406471"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err="1">
                <a:ln>
                  <a:noFill/>
                </a:ln>
                <a:solidFill>
                  <a:srgbClr val="FEF8EA"/>
                </a:solidFill>
                <a:effectLst/>
                <a:uLnTx/>
                <a:uFillTx/>
                <a:latin typeface="#9Slide05 ViceroyJF" panose="02040603050506020204" pitchFamily="18" charset="0"/>
                <a:ea typeface="+mj-ea"/>
                <a:cs typeface="+mj-cs"/>
              </a:rPr>
              <a:t>Măng</a:t>
            </a:r>
            <a:r>
              <a:rPr kumimoji="0" lang="en-US" sz="1800" b="0" i="0" u="none" strike="noStrike" kern="1200" cap="none" spc="0" normalizeH="0" baseline="0" noProof="0" dirty="0">
                <a:ln>
                  <a:noFill/>
                </a:ln>
                <a:solidFill>
                  <a:srgbClr val="FEF8EA"/>
                </a:solidFill>
                <a:effectLst/>
                <a:uLnTx/>
                <a:uFillTx/>
                <a:latin typeface="#9Slide05 ViceroyJF" panose="02040603050506020204" pitchFamily="18" charset="0"/>
                <a:ea typeface="+mj-ea"/>
                <a:cs typeface="+mj-cs"/>
              </a:rPr>
              <a:t> Non</a:t>
            </a:r>
          </a:p>
        </p:txBody>
      </p:sp>
    </p:spTree>
    <p:extLst>
      <p:ext uri="{BB962C8B-B14F-4D97-AF65-F5344CB8AC3E}">
        <p14:creationId xmlns:p14="http://schemas.microsoft.com/office/powerpoint/2010/main" val="8618458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6333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18C9-42EB-4190-AF3F-B1CA323CBD6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ECB7CF-63CF-41EB-8063-D363E1D0BDA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1A4C4E-EACE-42A6-8D5F-EE4A117A09B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55A4612-D2C0-4707-8C7A-6377D8974F4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26AA644-A205-4BDE-BEC2-0F0B129B6DA2}"/>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83086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286E-2FC8-474D-9605-C724463B28B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49E7086-50CB-4FDB-8059-6EBDA117B1D5}"/>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87264-D1FA-40C4-8D2F-1E422BD9B79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37009-E083-4E6D-8B1F-1D7B5BA48CA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BF07C21B-6526-4860-A19F-17AC4F5D37B2}"/>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F21CA5-3FDC-4143-87D4-D130F08B70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325"/>
          <a:stretch/>
        </p:blipFill>
        <p:spPr>
          <a:xfrm>
            <a:off x="-2675989" y="-950207"/>
            <a:ext cx="3167916" cy="3268627"/>
          </a:xfrm>
          <a:prstGeom prst="rect">
            <a:avLst/>
          </a:prstGeom>
        </p:spPr>
      </p:pic>
      <p:sp>
        <p:nvSpPr>
          <p:cNvPr id="9" name="Title 1">
            <a:extLst>
              <a:ext uri="{FF2B5EF4-FFF2-40B4-BE49-F238E27FC236}">
                <a16:creationId xmlns:a16="http://schemas.microsoft.com/office/drawing/2014/main" id="{134C9EFF-C59B-47AD-BC67-24488957F3EB}"/>
              </a:ext>
            </a:extLst>
          </p:cNvPr>
          <p:cNvSpPr txBox="1">
            <a:spLocks/>
          </p:cNvSpPr>
          <p:nvPr userDrawn="1"/>
        </p:nvSpPr>
        <p:spPr>
          <a:xfrm>
            <a:off x="-2549530" y="2138504"/>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267" b="0" i="0" u="none" strike="noStrike" kern="1200" cap="none" spc="0" normalizeH="0" baseline="0" noProof="0" dirty="0" err="1">
                <a:ln>
                  <a:noFill/>
                </a:ln>
                <a:solidFill>
                  <a:srgbClr val="107F92">
                    <a:lumMod val="75000"/>
                  </a:srgbClr>
                </a:solidFill>
                <a:effectLst/>
                <a:uLnTx/>
                <a:uFillTx/>
                <a:latin typeface="#9Slide07 HoneyCream" pitchFamily="2" charset="0"/>
                <a:ea typeface="+mj-ea"/>
                <a:cs typeface="+mj-cs"/>
              </a:rPr>
              <a:t>Măng</a:t>
            </a:r>
            <a:r>
              <a:rPr kumimoji="0" lang="en-US" sz="4267" b="0" i="0" u="none" strike="noStrike" kern="1200" cap="none" spc="0" normalizeH="0" baseline="0" noProof="0" dirty="0">
                <a:ln>
                  <a:noFill/>
                </a:ln>
                <a:solidFill>
                  <a:srgbClr val="107F92">
                    <a:lumMod val="75000"/>
                  </a:srgbClr>
                </a:solidFill>
                <a:effectLst/>
                <a:uLnTx/>
                <a:uFillTx/>
                <a:latin typeface="#9Slide07 HoneyCream" pitchFamily="2" charset="0"/>
                <a:ea typeface="+mj-ea"/>
                <a:cs typeface="+mj-cs"/>
              </a:rPr>
              <a:t> Non</a:t>
            </a:r>
          </a:p>
        </p:txBody>
      </p:sp>
      <p:sp>
        <p:nvSpPr>
          <p:cNvPr id="10" name="Title 1">
            <a:extLst>
              <a:ext uri="{FF2B5EF4-FFF2-40B4-BE49-F238E27FC236}">
                <a16:creationId xmlns:a16="http://schemas.microsoft.com/office/drawing/2014/main" id="{6108D78E-8090-455C-81F2-F57D8860EAC5}"/>
              </a:ext>
            </a:extLst>
          </p:cNvPr>
          <p:cNvSpPr txBox="1">
            <a:spLocks/>
          </p:cNvSpPr>
          <p:nvPr userDrawn="1"/>
        </p:nvSpPr>
        <p:spPr>
          <a:xfrm>
            <a:off x="8382000" y="-1049868"/>
            <a:ext cx="4690962"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By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Phước</a:t>
            </a: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Trang</a:t>
            </a:r>
            <a:endPar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endParaRPr>
          </a:p>
        </p:txBody>
      </p:sp>
      <p:pic>
        <p:nvPicPr>
          <p:cNvPr id="11" name="Picture 10">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12"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1E1E1C"/>
                </a:solidFill>
                <a:effectLst/>
                <a:uLnTx/>
                <a:uFillTx/>
                <a:latin typeface="Times New Roman" panose="02020603050405020304" pitchFamily="18" charset="0"/>
                <a:ea typeface="+mn-ea"/>
                <a:cs typeface="Times New Roman" panose="02020603050405020304" pitchFamily="18" charset="0"/>
              </a:rPr>
              <a:t>Mời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truy</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cập</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kumimoji="0" lang="en-US" sz="18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a:t>
            </a: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0984848929</a:t>
            </a:r>
            <a:endPar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sp>
        <p:nvSpPr>
          <p:cNvPr id="13" name="Title 1">
            <a:extLst>
              <a:ext uri="{FF2B5EF4-FFF2-40B4-BE49-F238E27FC236}">
                <a16:creationId xmlns:a16="http://schemas.microsoft.com/office/drawing/2014/main" id="{C2819393-8A5D-E722-6425-C1F457F21F4D}"/>
              </a:ext>
            </a:extLst>
          </p:cNvPr>
          <p:cNvSpPr txBox="1">
            <a:spLocks/>
          </p:cNvSpPr>
          <p:nvPr userDrawn="1"/>
        </p:nvSpPr>
        <p:spPr>
          <a:xfrm>
            <a:off x="1576273" y="8811051"/>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2C9430"/>
                </a:solidFill>
                <a:effectLst/>
                <a:uLnTx/>
                <a:uFillTx/>
                <a:latin typeface="#9Slide07 HoneyCream" pitchFamily="2" charset="0"/>
                <a:ea typeface="+mj-ea"/>
                <a:cs typeface="+mj-cs"/>
              </a:rPr>
              <a:t>Măng Non</a:t>
            </a:r>
            <a:endParaRPr kumimoji="0" lang="en-US" sz="3200" b="0" i="0" u="none" strike="noStrike" kern="1200" cap="none" spc="0" normalizeH="0" baseline="0" noProof="0" dirty="0">
              <a:ln>
                <a:noFill/>
              </a:ln>
              <a:solidFill>
                <a:srgbClr val="2C9430"/>
              </a:solidFill>
              <a:effectLst/>
              <a:uLnTx/>
              <a:uFillTx/>
              <a:latin typeface="#9Slide07 HoneyCream" pitchFamily="2" charset="0"/>
              <a:ea typeface="+mj-ea"/>
              <a:cs typeface="+mj-cs"/>
            </a:endParaRPr>
          </a:p>
        </p:txBody>
      </p:sp>
      <p:sp>
        <p:nvSpPr>
          <p:cNvPr id="14" name="Title 1">
            <a:extLst>
              <a:ext uri="{FF2B5EF4-FFF2-40B4-BE49-F238E27FC236}">
                <a16:creationId xmlns:a16="http://schemas.microsoft.com/office/drawing/2014/main" id="{134C9EFF-C59B-47AD-BC67-24488957F3EB}"/>
              </a:ext>
            </a:extLst>
          </p:cNvPr>
          <p:cNvSpPr txBox="1">
            <a:spLocks/>
          </p:cNvSpPr>
          <p:nvPr userDrawn="1"/>
        </p:nvSpPr>
        <p:spPr>
          <a:xfrm>
            <a:off x="0" y="5671608"/>
            <a:ext cx="2406471"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err="1">
                <a:ln>
                  <a:noFill/>
                </a:ln>
                <a:solidFill>
                  <a:srgbClr val="FEF8EA"/>
                </a:solidFill>
                <a:effectLst/>
                <a:uLnTx/>
                <a:uFillTx/>
                <a:latin typeface="#9Slide05 ViceroyJF" panose="02040603050506020204" pitchFamily="18" charset="0"/>
                <a:ea typeface="+mj-ea"/>
                <a:cs typeface="+mj-cs"/>
              </a:rPr>
              <a:t>Măng</a:t>
            </a:r>
            <a:r>
              <a:rPr kumimoji="0" lang="en-US" sz="1800" b="0" i="0" u="none" strike="noStrike" kern="1200" cap="none" spc="0" normalizeH="0" baseline="0" noProof="0" dirty="0">
                <a:ln>
                  <a:noFill/>
                </a:ln>
                <a:solidFill>
                  <a:srgbClr val="FEF8EA"/>
                </a:solidFill>
                <a:effectLst/>
                <a:uLnTx/>
                <a:uFillTx/>
                <a:latin typeface="#9Slide05 ViceroyJF" panose="02040603050506020204" pitchFamily="18" charset="0"/>
                <a:ea typeface="+mj-ea"/>
                <a:cs typeface="+mj-cs"/>
              </a:rPr>
              <a:t> Non</a:t>
            </a:r>
          </a:p>
        </p:txBody>
      </p:sp>
    </p:spTree>
    <p:extLst>
      <p:ext uri="{BB962C8B-B14F-4D97-AF65-F5344CB8AC3E}">
        <p14:creationId xmlns:p14="http://schemas.microsoft.com/office/powerpoint/2010/main" val="24238961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685-EFF1-498C-9766-A24371084E5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9556CF2-235F-4889-9ACE-A55CCAFE151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9773D81-1446-48F4-BE86-1AB02C72D257}"/>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CC5920-D0CD-4A65-A44B-519785950BD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13939DF-0A36-4D0A-9FE2-389AA2C8863A}"/>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82C1C1-98A9-4164-98F9-5F3CFFBD0C04}"/>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6BEA244E-3674-471E-944C-2EA16748B767}"/>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C6CBB536-390B-4FB0-856D-8C7184548E4E}"/>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95481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2E28-AB03-471A-B91A-A50E133A70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58A5676-A4BE-45B3-B9B8-61CF14A544D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D59EDE9-B984-4C49-B666-5223BBA92CEA}"/>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221E185-B971-4F2E-B2D9-C86B0DB0682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2695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a:t>单击此处编辑母版标题样式</a:t>
            </a:r>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380753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04910-9590-4BC3-BB88-5C62276CEB10}"/>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59C27E7A-16D0-4841-A2F9-2BC249F37F0C}"/>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CF72985B-4DB1-4323-9E57-FAA7D82E11F5}"/>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325"/>
          <a:stretch/>
        </p:blipFill>
        <p:spPr>
          <a:xfrm>
            <a:off x="-2675989" y="-950207"/>
            <a:ext cx="3167916" cy="3268627"/>
          </a:xfrm>
          <a:prstGeom prst="rect">
            <a:avLst/>
          </a:prstGeom>
        </p:spPr>
      </p:pic>
      <p:sp>
        <p:nvSpPr>
          <p:cNvPr id="6" name="Title 1">
            <a:extLst>
              <a:ext uri="{FF2B5EF4-FFF2-40B4-BE49-F238E27FC236}">
                <a16:creationId xmlns:a16="http://schemas.microsoft.com/office/drawing/2014/main" id="{134C9EFF-C59B-47AD-BC67-24488957F3EB}"/>
              </a:ext>
            </a:extLst>
          </p:cNvPr>
          <p:cNvSpPr txBox="1">
            <a:spLocks/>
          </p:cNvSpPr>
          <p:nvPr userDrawn="1"/>
        </p:nvSpPr>
        <p:spPr>
          <a:xfrm>
            <a:off x="-2549530" y="2138504"/>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267" b="0" i="0" u="none" strike="noStrike" kern="1200" cap="none" spc="0" normalizeH="0" baseline="0" noProof="0" dirty="0" err="1">
                <a:ln>
                  <a:noFill/>
                </a:ln>
                <a:solidFill>
                  <a:srgbClr val="107F92">
                    <a:lumMod val="75000"/>
                  </a:srgbClr>
                </a:solidFill>
                <a:effectLst/>
                <a:uLnTx/>
                <a:uFillTx/>
                <a:latin typeface="#9Slide07 HoneyCream" pitchFamily="2" charset="0"/>
                <a:ea typeface="+mj-ea"/>
                <a:cs typeface="+mj-cs"/>
              </a:rPr>
              <a:t>Măng</a:t>
            </a:r>
            <a:r>
              <a:rPr kumimoji="0" lang="en-US" sz="4267" b="0" i="0" u="none" strike="noStrike" kern="1200" cap="none" spc="0" normalizeH="0" baseline="0" noProof="0" dirty="0">
                <a:ln>
                  <a:noFill/>
                </a:ln>
                <a:solidFill>
                  <a:srgbClr val="107F92">
                    <a:lumMod val="75000"/>
                  </a:srgbClr>
                </a:solidFill>
                <a:effectLst/>
                <a:uLnTx/>
                <a:uFillTx/>
                <a:latin typeface="#9Slide07 HoneyCream" pitchFamily="2" charset="0"/>
                <a:ea typeface="+mj-ea"/>
                <a:cs typeface="+mj-cs"/>
              </a:rPr>
              <a:t> Non</a:t>
            </a:r>
          </a:p>
        </p:txBody>
      </p:sp>
      <p:sp>
        <p:nvSpPr>
          <p:cNvPr id="7" name="Title 1">
            <a:extLst>
              <a:ext uri="{FF2B5EF4-FFF2-40B4-BE49-F238E27FC236}">
                <a16:creationId xmlns:a16="http://schemas.microsoft.com/office/drawing/2014/main" id="{6108D78E-8090-455C-81F2-F57D8860EAC5}"/>
              </a:ext>
            </a:extLst>
          </p:cNvPr>
          <p:cNvSpPr txBox="1">
            <a:spLocks/>
          </p:cNvSpPr>
          <p:nvPr userDrawn="1"/>
        </p:nvSpPr>
        <p:spPr>
          <a:xfrm>
            <a:off x="8382000" y="-1049868"/>
            <a:ext cx="4690962"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By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Phước</a:t>
            </a:r>
            <a:r>
              <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rPr>
              <a:t> </a:t>
            </a:r>
            <a:r>
              <a:rPr kumimoji="0" lang="en-US" sz="3600" b="0" i="0" u="none" strike="noStrike" kern="1200" cap="none" spc="0" normalizeH="0" baseline="0" noProof="0" dirty="0" err="1">
                <a:ln>
                  <a:noFill/>
                </a:ln>
                <a:solidFill>
                  <a:srgbClr val="107F92">
                    <a:lumMod val="50000"/>
                  </a:srgbClr>
                </a:solidFill>
                <a:effectLst/>
                <a:uLnTx/>
                <a:uFillTx/>
                <a:latin typeface="#9Slide07 IcielAltus Serif" panose="02000000000000000000" pitchFamily="2" charset="0"/>
                <a:ea typeface="+mj-ea"/>
                <a:cs typeface="+mj-cs"/>
              </a:rPr>
              <a:t>Trang</a:t>
            </a:r>
            <a:endParaRPr kumimoji="0" lang="en-US" sz="3600" b="0" i="0" u="none" strike="noStrike" kern="1200" cap="none" spc="0" normalizeH="0" baseline="0" noProof="0" dirty="0">
              <a:ln>
                <a:noFill/>
              </a:ln>
              <a:solidFill>
                <a:srgbClr val="107F92">
                  <a:lumMod val="50000"/>
                </a:srgbClr>
              </a:solidFill>
              <a:effectLst/>
              <a:uLnTx/>
              <a:uFillTx/>
              <a:latin typeface="#9Slide07 IcielAltus Serif" panose="02000000000000000000" pitchFamily="2" charset="0"/>
              <a:ea typeface="+mj-ea"/>
              <a:cs typeface="+mj-cs"/>
            </a:endParaRPr>
          </a:p>
        </p:txBody>
      </p:sp>
      <p:pic>
        <p:nvPicPr>
          <p:cNvPr id="8" name="Picture 7">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1E1E1C"/>
                </a:solidFill>
                <a:effectLst/>
                <a:uLnTx/>
                <a:uFillTx/>
                <a:latin typeface="Times New Roman" panose="02020603050405020304" pitchFamily="18" charset="0"/>
                <a:ea typeface="+mn-ea"/>
                <a:cs typeface="Times New Roman" panose="02020603050405020304" pitchFamily="18" charset="0"/>
              </a:rPr>
              <a:t>Mời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truy</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dirty="0" err="1">
                <a:ln>
                  <a:noFill/>
                </a:ln>
                <a:solidFill>
                  <a:srgbClr val="1E1E1C"/>
                </a:solidFill>
                <a:effectLst/>
                <a:uLnTx/>
                <a:uFillTx/>
                <a:latin typeface="Times New Roman" panose="02020603050405020304" pitchFamily="18" charset="0"/>
                <a:ea typeface="+mn-ea"/>
                <a:cs typeface="Times New Roman" panose="02020603050405020304" pitchFamily="18" charset="0"/>
              </a:rPr>
              <a:t>cập</a:t>
            </a:r>
            <a:r>
              <a:rPr kumimoji="0" lang="en-US" sz="1800" b="1" i="0" u="none" strike="noStrike" kern="1200" cap="none" spc="0" normalizeH="0" baseline="0" noProof="0" dirty="0">
                <a:ln>
                  <a:noFill/>
                </a:ln>
                <a:solidFill>
                  <a:srgbClr val="1E1E1C"/>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kumimoji="0" lang="en-US" sz="18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a:t>
            </a:r>
            <a:r>
              <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18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0984848929</a:t>
            </a:r>
            <a:endParaRPr kumimoji="0" lang="en-US" sz="18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sp>
        <p:nvSpPr>
          <p:cNvPr id="10" name="Title 1">
            <a:extLst>
              <a:ext uri="{FF2B5EF4-FFF2-40B4-BE49-F238E27FC236}">
                <a16:creationId xmlns:a16="http://schemas.microsoft.com/office/drawing/2014/main" id="{C2819393-8A5D-E722-6425-C1F457F21F4D}"/>
              </a:ext>
            </a:extLst>
          </p:cNvPr>
          <p:cNvSpPr txBox="1">
            <a:spLocks/>
          </p:cNvSpPr>
          <p:nvPr userDrawn="1"/>
        </p:nvSpPr>
        <p:spPr>
          <a:xfrm>
            <a:off x="1576273" y="8811051"/>
            <a:ext cx="2186247" cy="787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2C9430"/>
                </a:solidFill>
                <a:effectLst/>
                <a:uLnTx/>
                <a:uFillTx/>
                <a:latin typeface="#9Slide07 HoneyCream" pitchFamily="2" charset="0"/>
                <a:ea typeface="+mj-ea"/>
                <a:cs typeface="+mj-cs"/>
              </a:rPr>
              <a:t>Măng Non</a:t>
            </a:r>
            <a:endParaRPr kumimoji="0" lang="en-US" sz="3200" b="0" i="0" u="none" strike="noStrike" kern="1200" cap="none" spc="0" normalizeH="0" baseline="0" noProof="0" dirty="0">
              <a:ln>
                <a:noFill/>
              </a:ln>
              <a:solidFill>
                <a:srgbClr val="2C9430"/>
              </a:solidFill>
              <a:effectLst/>
              <a:uLnTx/>
              <a:uFillTx/>
              <a:latin typeface="#9Slide07 HoneyCream" pitchFamily="2" charset="0"/>
              <a:ea typeface="+mj-ea"/>
              <a:cs typeface="+mj-cs"/>
            </a:endParaRPr>
          </a:p>
        </p:txBody>
      </p:sp>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0" y="5671608"/>
            <a:ext cx="2406471"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err="1">
                <a:ln>
                  <a:noFill/>
                </a:ln>
                <a:solidFill>
                  <a:srgbClr val="FEF8EA"/>
                </a:solidFill>
                <a:effectLst/>
                <a:uLnTx/>
                <a:uFillTx/>
                <a:latin typeface="#9Slide05 ViceroyJF" panose="02040603050506020204" pitchFamily="18" charset="0"/>
                <a:ea typeface="+mj-ea"/>
                <a:cs typeface="+mj-cs"/>
              </a:rPr>
              <a:t>Măng</a:t>
            </a:r>
            <a:r>
              <a:rPr kumimoji="0" lang="en-US" sz="1800" b="0" i="0" u="none" strike="noStrike" kern="1200" cap="none" spc="0" normalizeH="0" baseline="0" noProof="0" dirty="0">
                <a:ln>
                  <a:noFill/>
                </a:ln>
                <a:solidFill>
                  <a:srgbClr val="FEF8EA"/>
                </a:solidFill>
                <a:effectLst/>
                <a:uLnTx/>
                <a:uFillTx/>
                <a:latin typeface="#9Slide05 ViceroyJF" panose="02040603050506020204" pitchFamily="18" charset="0"/>
                <a:ea typeface="+mj-ea"/>
                <a:cs typeface="+mj-cs"/>
              </a:rPr>
              <a:t> Non</a:t>
            </a:r>
          </a:p>
        </p:txBody>
      </p:sp>
    </p:spTree>
    <p:extLst>
      <p:ext uri="{BB962C8B-B14F-4D97-AF65-F5344CB8AC3E}">
        <p14:creationId xmlns:p14="http://schemas.microsoft.com/office/powerpoint/2010/main" val="5953402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9D84-29D6-417F-81F2-20BBB5B6BCF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40E798-AE75-466C-858F-2BE3F524895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807AA0-5EF6-4F80-AFB0-9DC09B09FCF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A87F80-ECA2-4385-AC5B-BA85DBD6126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0B74E1-5124-4579-8F9C-6F62519474D4}"/>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9C9EBF02-625D-48A4-9A48-C10170B20BB1}"/>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57449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5FCC-6926-4633-A72C-7319DFC70B4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5A419E-1C5B-4A4C-9806-2540F72440A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ED372A-0E41-4E8C-9CFF-FA8B0D17A3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070A92-E8EB-4772-8E24-FA577A6553FC}"/>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ADC8457D-0CA3-4938-B534-82A4C887A83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26B34EF-44E3-4BEF-BCBF-BD257F3CEF7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04544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945B-4394-405E-9CD0-93E3B0C4172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160DC9-EA05-465D-A8C7-6032F8FBEA6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B7ABC-73FC-4185-9238-2377C477B14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522FF99-8EC3-423D-B8B9-100DD7E6B3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CA971E0-E9CC-44ED-8D84-2EBC525AE3FB}"/>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4142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0DD7F-B25C-4A41-AF41-DCBE3153C90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52D5DC-F4B9-491F-B696-ED598291C77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E70A-32DE-4FD3-BF12-0372F98449B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0F44A2A-8EE7-41E5-91CF-1166C5C19674}"/>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3A8FD15-11B8-45D1-A628-3957418EC03B}"/>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43906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A7-BE2A-4821-8BD1-246388A165D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BA4416-CAFA-4893-A486-5942232A5F6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49F51B-A2F2-482D-9C06-A092524DF03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CA563D0-A6AD-47AD-BF54-151C9EB5911D}"/>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7BA4C79-2347-4B61-AC85-31D06AB467DA}"/>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57426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849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98836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803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594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lvl1pPr algn="ctr">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38337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8897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18C9-42EB-4190-AF3F-B1CA323CBD6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ECB7CF-63CF-41EB-8063-D363E1D0BDA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1A4C4E-EACE-42A6-8D5F-EE4A117A09B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55A4612-D2C0-4707-8C7A-6377D8974F4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26AA644-A205-4BDE-BEC2-0F0B129B6DA2}"/>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58690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286E-2FC8-474D-9605-C724463B28B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49E7086-50CB-4FDB-8059-6EBDA117B1D5}"/>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87264-D1FA-40C4-8D2F-1E422BD9B79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37009-E083-4E6D-8B1F-1D7B5BA48CA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BF07C21B-6526-4860-A19F-17AC4F5D37B2}"/>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F21CA5-3FDC-4143-87D4-D130F08B705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68546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685-EFF1-498C-9766-A24371084E5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9556CF2-235F-4889-9ACE-A55CCAFE151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9773D81-1446-48F4-BE86-1AB02C72D257}"/>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CC5920-D0CD-4A65-A44B-519785950BD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13939DF-0A36-4D0A-9FE2-389AA2C8863A}"/>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82C1C1-98A9-4164-98F9-5F3CFFBD0C04}"/>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6BEA244E-3674-471E-944C-2EA16748B767}"/>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C6CBB536-390B-4FB0-856D-8C7184548E4E}"/>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80664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2E28-AB03-471A-B91A-A50E133A70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58A5676-A4BE-45B3-B9B8-61CF14A544D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1D59EDE9-B984-4C49-B666-5223BBA92CEA}"/>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221E185-B971-4F2E-B2D9-C86B0DB06823}"/>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83893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04910-9590-4BC3-BB88-5C62276CEB10}"/>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59C27E7A-16D0-4841-A2F9-2BC249F37F0C}"/>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CF72985B-4DB1-4323-9E57-FAA7D82E11F5}"/>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3403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9D84-29D6-417F-81F2-20BBB5B6BCF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40E798-AE75-466C-858F-2BE3F524895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807AA0-5EF6-4F80-AFB0-9DC09B09FCF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5A87F80-ECA2-4385-AC5B-BA85DBD6126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0B74E1-5124-4579-8F9C-6F62519474D4}"/>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9C9EBF02-625D-48A4-9A48-C10170B20BB1}"/>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6308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5FCC-6926-4633-A72C-7319DFC70B4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5A419E-1C5B-4A4C-9806-2540F72440A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ED372A-0E41-4E8C-9CFF-FA8B0D17A3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070A92-E8EB-4772-8E24-FA577A6553FC}"/>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ADC8457D-0CA3-4938-B534-82A4C887A83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26B34EF-44E3-4BEF-BCBF-BD257F3CEF7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498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945B-4394-405E-9CD0-93E3B0C4172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160DC9-EA05-465D-A8C7-6032F8FBEA6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B7ABC-73FC-4185-9238-2377C477B14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522FF99-8EC3-423D-B8B9-100DD7E6B3D9}"/>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CA971E0-E9CC-44ED-8D84-2EBC525AE3FB}"/>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5133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0DD7F-B25C-4A41-AF41-DCBE3153C90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52D5DC-F4B9-491F-B696-ED598291C77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E70A-32DE-4FD3-BF12-0372F98449B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C7057A-3CB6-4482-95B3-991E6705BD3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0F44A2A-8EE7-41E5-91CF-1166C5C19674}"/>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3A8FD15-11B8-45D1-A628-3957418EC03B}"/>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258438-8E98-4F0D-B134-7A50166EB27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5856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a:t>单击此处编辑母版标题样式</a:t>
            </a:r>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313150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8265190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35893324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25208519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16156129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
        <p:nvSpPr>
          <p:cNvPr id="11" name="矩形 10"/>
          <p:cNvSpPr/>
          <p:nvPr userDrawn="1"/>
        </p:nvSpPr>
        <p:spPr>
          <a:xfrm>
            <a:off x="8325228" y="5075854"/>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p>
          <a:p>
            <a:r>
              <a:rPr lang="en-US" altLang="zh-CN" sz="100" dirty="0">
                <a:solidFill>
                  <a:prstClr val="white"/>
                </a:solidFill>
                <a:latin typeface="Calibri" panose="020F0502020204030204"/>
                <a:ea typeface="宋体" panose="02010600030101010101" pitchFamily="2" charset="-122"/>
              </a:rPr>
              <a:t> </a:t>
            </a:r>
          </a:p>
        </p:txBody>
      </p:sp>
    </p:spTree>
    <p:extLst>
      <p:ext uri="{BB962C8B-B14F-4D97-AF65-F5344CB8AC3E}">
        <p14:creationId xmlns:p14="http://schemas.microsoft.com/office/powerpoint/2010/main" val="16181590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17019539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33006990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39588537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40387176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4286352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912791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p:spPr>
        <p:txBody>
          <a:bodyPr/>
          <a:lstStyle/>
          <a:p>
            <a:fld id="{9EDD6555-5A17-43EC-AD60-A02D9CB5220E}"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89CD3FFD-2B64-4882-8633-4453E00B9DC3}" type="slidenum">
              <a:rPr lang="zh-CN" altLang="en-US" smtClean="0"/>
              <a:t>‹#›</a:t>
            </a:fld>
            <a:endParaRPr lang="zh-CN" altLang="en-US"/>
          </a:p>
        </p:txBody>
      </p:sp>
    </p:spTree>
    <p:extLst>
      <p:ext uri="{BB962C8B-B14F-4D97-AF65-F5344CB8AC3E}">
        <p14:creationId xmlns:p14="http://schemas.microsoft.com/office/powerpoint/2010/main" val="2107617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03861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54063" y="235037"/>
            <a:ext cx="1454063" cy="1454063"/>
          </a:xfrm>
          <a:prstGeom prst="rect">
            <a:avLst/>
          </a:prstGeom>
        </p:spPr>
      </p:pic>
    </p:spTree>
    <p:extLst>
      <p:ext uri="{BB962C8B-B14F-4D97-AF65-F5344CB8AC3E}">
        <p14:creationId xmlns:p14="http://schemas.microsoft.com/office/powerpoint/2010/main" val="2399330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2025/8/15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55588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6" Type="http://schemas.openxmlformats.org/officeDocument/2006/relationships/theme" Target="../theme/theme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ags" Target="../tags/tag1.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17" Type="http://schemas.openxmlformats.org/officeDocument/2006/relationships/image" Target="../media/image7.png"/><Relationship Id="rId2" Type="http://schemas.openxmlformats.org/officeDocument/2006/relationships/slideLayout" Target="../slideLayouts/slideLayout51.xml"/><Relationship Id="rId16" Type="http://schemas.openxmlformats.org/officeDocument/2006/relationships/image" Target="../media/image6.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tags" Target="../tags/tag3.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13"/>
          <a:stretch>
            <a:fillRect/>
          </a:stretch>
        </p:blipFill>
        <p:spPr>
          <a:xfrm>
            <a:off x="-15875" y="-31750"/>
            <a:ext cx="12222480" cy="6920865"/>
          </a:xfrm>
          <a:prstGeom prst="rect">
            <a:avLst/>
          </a:prstGeom>
        </p:spPr>
      </p:pic>
      <p:sp>
        <p:nvSpPr>
          <p:cNvPr id="8" name="圆角矩形 7"/>
          <p:cNvSpPr/>
          <p:nvPr userDrawn="1"/>
        </p:nvSpPr>
        <p:spPr>
          <a:xfrm>
            <a:off x="205740" y="298450"/>
            <a:ext cx="11781155" cy="64312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p>
        </p:txBody>
      </p:sp>
      <p:pic>
        <p:nvPicPr>
          <p:cNvPr id="4" name="Picture 3" descr="A round pink label with white text and a black background&#10;&#10;Description automatically generated">
            <a:extLst>
              <a:ext uri="{FF2B5EF4-FFF2-40B4-BE49-F238E27FC236}">
                <a16:creationId xmlns:a16="http://schemas.microsoft.com/office/drawing/2014/main" id="{AEABBB73-FE33-9338-07CD-34F4ADBB6016}"/>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984514" y="163465"/>
            <a:ext cx="1615640" cy="1615640"/>
          </a:xfrm>
          <a:prstGeom prst="rect">
            <a:avLst/>
          </a:prstGeom>
        </p:spPr>
      </p:pic>
    </p:spTree>
    <p:extLst>
      <p:ext uri="{BB962C8B-B14F-4D97-AF65-F5344CB8AC3E}">
        <p14:creationId xmlns:p14="http://schemas.microsoft.com/office/powerpoint/2010/main" val="37671913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02173199"/>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479032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08834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3" name="组合 12"/>
          <p:cNvGrpSpPr/>
          <p:nvPr userDrawn="1"/>
        </p:nvGrpSpPr>
        <p:grpSpPr>
          <a:xfrm>
            <a:off x="-635" y="0"/>
            <a:ext cx="12192000" cy="6858000"/>
            <a:chOff x="-1" y="0"/>
            <a:chExt cx="19200" cy="10800"/>
          </a:xfrm>
        </p:grpSpPr>
        <p:pic>
          <p:nvPicPr>
            <p:cNvPr id="10" name="图片 9" descr="图层 1"/>
            <p:cNvPicPr>
              <a:picLocks noChangeAspect="1"/>
            </p:cNvPicPr>
            <p:nvPr>
              <p:custDataLst>
                <p:tags r:id="rId13"/>
              </p:custDataLst>
            </p:nvPr>
          </p:nvPicPr>
          <p:blipFill>
            <a:blip r:embed="rId16"/>
            <a:stretch>
              <a:fillRect/>
            </a:stretch>
          </p:blipFill>
          <p:spPr>
            <a:xfrm>
              <a:off x="-1" y="0"/>
              <a:ext cx="19201" cy="10800"/>
            </a:xfrm>
            <a:prstGeom prst="rect">
              <a:avLst/>
            </a:prstGeom>
          </p:spPr>
        </p:pic>
        <p:pic>
          <p:nvPicPr>
            <p:cNvPr id="11" name="图片 10" descr="E:\PPT\包图网\审核中\组 55.png组 55"/>
            <p:cNvPicPr>
              <a:picLocks noChangeAspect="1"/>
            </p:cNvPicPr>
            <p:nvPr>
              <p:custDataLst>
                <p:tags r:id="rId14"/>
              </p:custDataLst>
            </p:nvPr>
          </p:nvPicPr>
          <p:blipFill>
            <a:blip r:embed="rId17"/>
            <a:srcRect/>
            <a:stretch>
              <a:fillRect/>
            </a:stretch>
          </p:blipFill>
          <p:spPr>
            <a:xfrm>
              <a:off x="0" y="0"/>
              <a:ext cx="19199" cy="10800"/>
            </a:xfrm>
            <a:prstGeom prst="rect">
              <a:avLst/>
            </a:prstGeom>
          </p:spPr>
        </p:pic>
        <p:sp>
          <p:nvSpPr>
            <p:cNvPr id="7" name="圆角矩形 6"/>
            <p:cNvSpPr/>
            <p:nvPr>
              <p:custDataLst>
                <p:tags r:id="rId15"/>
              </p:custDataLst>
            </p:nvPr>
          </p:nvSpPr>
          <p:spPr>
            <a:xfrm>
              <a:off x="355" y="437"/>
              <a:ext cx="18491" cy="9927"/>
            </a:xfrm>
            <a:prstGeom prst="roundRect">
              <a:avLst>
                <a:gd name="adj" fmla="val 4170"/>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402135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56.xml"/><Relationship Id="rId7" Type="http://schemas.openxmlformats.org/officeDocument/2006/relationships/image" Target="../media/image10.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6.xml"/><Relationship Id="rId7" Type="http://schemas.openxmlformats.org/officeDocument/2006/relationships/image" Target="../media/image51.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emf"/><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jpg"/><Relationship Id="rId1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3.png"/><Relationship Id="rId4" Type="http://schemas.openxmlformats.org/officeDocument/2006/relationships/image" Target="../media/image12.gif"/></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slideLayout" Target="../slideLayouts/slideLayout56.xml"/><Relationship Id="rId7" Type="http://schemas.openxmlformats.org/officeDocument/2006/relationships/image" Target="../media/image1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6.png"/></Relationships>
</file>

<file path=ppt/slides/_rels/slide24.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Layout" Target="../slideLayouts/slideLayout56.xml"/><Relationship Id="rId7" Type="http://schemas.openxmlformats.org/officeDocument/2006/relationships/image" Target="../media/image10.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20.png"/><Relationship Id="rId18" Type="http://schemas.openxmlformats.org/officeDocument/2006/relationships/slide" Target="slide8.xml"/><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slide" Target="slide7.xml"/><Relationship Id="rId17" Type="http://schemas.openxmlformats.org/officeDocument/2006/relationships/image" Target="../media/image24.gif"/><Relationship Id="rId2" Type="http://schemas.openxmlformats.org/officeDocument/2006/relationships/notesSlide" Target="../notesSlides/notesSlide1.xml"/><Relationship Id="rId16" Type="http://schemas.openxmlformats.org/officeDocument/2006/relationships/image" Target="../media/image23.gif"/><Relationship Id="rId1" Type="http://schemas.openxmlformats.org/officeDocument/2006/relationships/slideLayout" Target="../slideLayouts/slideLayout25.xml"/><Relationship Id="rId6" Type="http://schemas.openxmlformats.org/officeDocument/2006/relationships/slide" Target="slide4.xml"/><Relationship Id="rId11" Type="http://schemas.openxmlformats.org/officeDocument/2006/relationships/image" Target="../media/image19.png"/><Relationship Id="rId5" Type="http://schemas.openxmlformats.org/officeDocument/2006/relationships/image" Target="../media/image16.png"/><Relationship Id="rId15" Type="http://schemas.openxmlformats.org/officeDocument/2006/relationships/image" Target="../media/image22.gif"/><Relationship Id="rId10" Type="http://schemas.openxmlformats.org/officeDocument/2006/relationships/slide" Target="slide6.xml"/><Relationship Id="rId19" Type="http://schemas.openxmlformats.org/officeDocument/2006/relationships/image" Target="../media/image25.png"/><Relationship Id="rId4" Type="http://schemas.openxmlformats.org/officeDocument/2006/relationships/image" Target="../media/image15.jpeg"/><Relationship Id="rId9" Type="http://schemas.openxmlformats.org/officeDocument/2006/relationships/image" Target="../media/image18.png"/><Relationship Id="rId14" Type="http://schemas.openxmlformats.org/officeDocument/2006/relationships/image" Target="../media/image21.gif"/></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3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PNG"/><Relationship Id="rId1" Type="http://schemas.openxmlformats.org/officeDocument/2006/relationships/slideLayout" Target="../slideLayouts/slideLayout36.xml"/><Relationship Id="rId5" Type="http://schemas.openxmlformats.org/officeDocument/2006/relationships/image" Target="../media/image30.jpeg"/><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PNG"/><Relationship Id="rId1" Type="http://schemas.openxmlformats.org/officeDocument/2006/relationships/slideLayout" Target="../slideLayouts/slideLayout36.xml"/><Relationship Id="rId5" Type="http://schemas.openxmlformats.org/officeDocument/2006/relationships/image" Target="../media/image32.jpeg"/><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PNG"/><Relationship Id="rId1" Type="http://schemas.openxmlformats.org/officeDocument/2006/relationships/slideLayout" Target="../slideLayouts/slideLayout36.xml"/><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image" Target="../media/image8.png"/><Relationship Id="rId1" Type="http://schemas.openxmlformats.org/officeDocument/2006/relationships/slideLayout" Target="../slideLayouts/slideLayout56.xml"/><Relationship Id="rId6" Type="http://schemas.microsoft.com/office/2007/relationships/hdphoto" Target="../media/hdphoto1.wdp"/><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56.xml"/><Relationship Id="rId7" Type="http://schemas.openxmlformats.org/officeDocument/2006/relationships/image" Target="../media/image10.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descr="图层 1"/>
          <p:cNvPicPr>
            <a:picLocks noChangeAspect="1"/>
          </p:cNvPicPr>
          <p:nvPr/>
        </p:nvPicPr>
        <p:blipFill>
          <a:blip r:embed="rId4"/>
          <a:stretch>
            <a:fillRect/>
          </a:stretch>
        </p:blipFill>
        <p:spPr>
          <a:xfrm>
            <a:off x="-635" y="0"/>
            <a:ext cx="12192635" cy="6858000"/>
          </a:xfrm>
          <a:prstGeom prst="rect">
            <a:avLst/>
          </a:prstGeom>
        </p:spPr>
      </p:pic>
      <p:pic>
        <p:nvPicPr>
          <p:cNvPr id="11" name="图片 10" descr="组 55"/>
          <p:cNvPicPr>
            <a:picLocks noChangeAspect="1"/>
          </p:cNvPicPr>
          <p:nvPr/>
        </p:nvPicPr>
        <p:blipFill>
          <a:blip r:embed="rId5"/>
          <a:stretch>
            <a:fillRect/>
          </a:stretch>
        </p:blipFill>
        <p:spPr>
          <a:xfrm>
            <a:off x="0" y="0"/>
            <a:ext cx="12191365" cy="6858000"/>
          </a:xfrm>
          <a:prstGeom prst="rect">
            <a:avLst/>
          </a:prstGeom>
        </p:spPr>
      </p:pic>
      <p:pic>
        <p:nvPicPr>
          <p:cNvPr id="12" name="图片 11" descr="组 54"/>
          <p:cNvPicPr>
            <a:picLocks noChangeAspect="1"/>
          </p:cNvPicPr>
          <p:nvPr/>
        </p:nvPicPr>
        <p:blipFill>
          <a:blip r:embed="rId6"/>
          <a:stretch>
            <a:fillRect/>
          </a:stretch>
        </p:blipFill>
        <p:spPr>
          <a:xfrm>
            <a:off x="0" y="0"/>
            <a:ext cx="12192000" cy="1581150"/>
          </a:xfrm>
          <a:prstGeom prst="rect">
            <a:avLst/>
          </a:prstGeom>
        </p:spPr>
      </p:pic>
      <p:grpSp>
        <p:nvGrpSpPr>
          <p:cNvPr id="27" name="组合 26"/>
          <p:cNvGrpSpPr/>
          <p:nvPr/>
        </p:nvGrpSpPr>
        <p:grpSpPr>
          <a:xfrm>
            <a:off x="10779760" y="2130425"/>
            <a:ext cx="1038225" cy="1038225"/>
            <a:chOff x="12010" y="1633"/>
            <a:chExt cx="1140" cy="1140"/>
          </a:xfrm>
        </p:grpSpPr>
        <p:sp>
          <p:nvSpPr>
            <p:cNvPr id="28" name="三十二角星 27"/>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sp>
          <p:nvSpPr>
            <p:cNvPr id="29" name="椭圆 28"/>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grpSp>
      <p:pic>
        <p:nvPicPr>
          <p:cNvPr id="32" name="图片 31" descr="E:\PPT\包图网\审核中\组 15.png组 15"/>
          <p:cNvPicPr>
            <a:picLocks noChangeAspect="1"/>
          </p:cNvPicPr>
          <p:nvPr/>
        </p:nvPicPr>
        <p:blipFill>
          <a:blip r:embed="rId7"/>
          <a:srcRect/>
          <a:stretch>
            <a:fillRect/>
          </a:stretch>
        </p:blipFill>
        <p:spPr>
          <a:xfrm>
            <a:off x="102235" y="1936115"/>
            <a:ext cx="1838325" cy="713740"/>
          </a:xfrm>
          <a:prstGeom prst="rect">
            <a:avLst/>
          </a:prstGeom>
        </p:spPr>
      </p:pic>
      <p:pic>
        <p:nvPicPr>
          <p:cNvPr id="3" name="Picture 2">
            <a:extLst>
              <a:ext uri="{FF2B5EF4-FFF2-40B4-BE49-F238E27FC236}">
                <a16:creationId xmlns:a16="http://schemas.microsoft.com/office/drawing/2014/main" id="{3B7CBD26-501E-A6F9-A439-3788EF0C4DF4}"/>
              </a:ext>
            </a:extLst>
          </p:cNvPr>
          <p:cNvPicPr>
            <a:picLocks noChangeAspect="1"/>
          </p:cNvPicPr>
          <p:nvPr/>
        </p:nvPicPr>
        <p:blipFill>
          <a:blip r:embed="rId8"/>
          <a:stretch>
            <a:fillRect/>
          </a:stretch>
        </p:blipFill>
        <p:spPr>
          <a:xfrm>
            <a:off x="1549236" y="1679510"/>
            <a:ext cx="9092891" cy="2138026"/>
          </a:xfrm>
          <a:prstGeom prst="rect">
            <a:avLst/>
          </a:prstGeom>
        </p:spPr>
      </p:pic>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4" presetClass="entr" presetSubtype="16"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ox(in)">
                                      <p:cBhvr>
                                        <p:cTn id="13" dur="2000"/>
                                        <p:tgtEl>
                                          <p:spTgt spid="32"/>
                                        </p:tgtEl>
                                      </p:cBhvr>
                                    </p:animEffect>
                                  </p:childTnLst>
                                </p:cTn>
                              </p:par>
                              <p:par>
                                <p:cTn id="14" presetID="37"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900" decel="100000" fill="hold"/>
                                        <p:tgtEl>
                                          <p:spTgt spid="2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611;p27">
            <a:extLst>
              <a:ext uri="{FF2B5EF4-FFF2-40B4-BE49-F238E27FC236}">
                <a16:creationId xmlns:a16="http://schemas.microsoft.com/office/drawing/2014/main" id="{1E175A8C-8F4E-4A3D-9BE1-5173EE374094}"/>
              </a:ext>
            </a:extLst>
          </p:cNvPr>
          <p:cNvSpPr/>
          <p:nvPr/>
        </p:nvSpPr>
        <p:spPr>
          <a:xfrm rot="12934007">
            <a:off x="1555777" y="3905981"/>
            <a:ext cx="1291" cy="10540"/>
          </a:xfrm>
          <a:custGeom>
            <a:avLst/>
            <a:gdLst/>
            <a:ahLst/>
            <a:cxnLst/>
            <a:rect l="l" t="t" r="r" b="b"/>
            <a:pathLst>
              <a:path w="18" h="147" extrusionOk="0">
                <a:moveTo>
                  <a:pt x="17" y="1"/>
                </a:moveTo>
                <a:lnTo>
                  <a:pt x="0" y="90"/>
                </a:lnTo>
                <a:cubicBezTo>
                  <a:pt x="5" y="118"/>
                  <a:pt x="9" y="146"/>
                  <a:pt x="12" y="146"/>
                </a:cubicBezTo>
                <a:cubicBezTo>
                  <a:pt x="15" y="146"/>
                  <a:pt x="17" y="111"/>
                  <a:pt x="17" y="1"/>
                </a:cubicBezTo>
                <a:close/>
              </a:path>
            </a:pathLst>
          </a:custGeom>
          <a:solidFill>
            <a:srgbClr val="F987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58" name="Group 57">
            <a:extLst>
              <a:ext uri="{FF2B5EF4-FFF2-40B4-BE49-F238E27FC236}">
                <a16:creationId xmlns:a16="http://schemas.microsoft.com/office/drawing/2014/main" id="{144F61F0-626B-4A08-8D5F-BB44C9E65563}"/>
              </a:ext>
            </a:extLst>
          </p:cNvPr>
          <p:cNvGrpSpPr/>
          <p:nvPr/>
        </p:nvGrpSpPr>
        <p:grpSpPr>
          <a:xfrm>
            <a:off x="909189" y="424505"/>
            <a:ext cx="9793932" cy="857604"/>
            <a:chOff x="1229832" y="2260106"/>
            <a:chExt cx="7345449" cy="643203"/>
          </a:xfrm>
        </p:grpSpPr>
        <p:sp>
          <p:nvSpPr>
            <p:cNvPr id="59" name="Rectangle: Rounded Corners 58">
              <a:extLst>
                <a:ext uri="{FF2B5EF4-FFF2-40B4-BE49-F238E27FC236}">
                  <a16:creationId xmlns:a16="http://schemas.microsoft.com/office/drawing/2014/main" id="{1BB2720F-9886-4FC7-8D0D-7D2D86F01CC2}"/>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1: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Em</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tán</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thành</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hoặc</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không</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tán</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thành</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với</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ý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kiến</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nào</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dưới</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đây</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Vì</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sao</a:t>
              </a:r>
              <a:r>
                <a:rPr lang="en-US" sz="2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t>
              </a:r>
              <a:endParaRPr kumimoji="0" lang="en-US" sz="24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p:txBody>
        </p:sp>
        <p:grpSp>
          <p:nvGrpSpPr>
            <p:cNvPr id="60" name="Google Shape;612;p27">
              <a:extLst>
                <a:ext uri="{FF2B5EF4-FFF2-40B4-BE49-F238E27FC236}">
                  <a16:creationId xmlns:a16="http://schemas.microsoft.com/office/drawing/2014/main" id="{BCB25B41-86E8-4EF5-82DA-683A4D26497A}"/>
                </a:ext>
              </a:extLst>
            </p:cNvPr>
            <p:cNvGrpSpPr/>
            <p:nvPr/>
          </p:nvGrpSpPr>
          <p:grpSpPr>
            <a:xfrm>
              <a:off x="1229832" y="2278364"/>
              <a:ext cx="709847" cy="606685"/>
              <a:chOff x="1327725" y="574025"/>
              <a:chExt cx="2215064" cy="1893151"/>
            </a:xfrm>
          </p:grpSpPr>
          <p:sp>
            <p:nvSpPr>
              <p:cNvPr id="61" name="Google Shape;613;p27">
                <a:extLst>
                  <a:ext uri="{FF2B5EF4-FFF2-40B4-BE49-F238E27FC236}">
                    <a16:creationId xmlns:a16="http://schemas.microsoft.com/office/drawing/2014/main" id="{C6368B96-A8DC-462F-BD1B-16A4AEFBC213}"/>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14;p27">
                <a:extLst>
                  <a:ext uri="{FF2B5EF4-FFF2-40B4-BE49-F238E27FC236}">
                    <a16:creationId xmlns:a16="http://schemas.microsoft.com/office/drawing/2014/main" id="{BDA05D9D-1BE8-45DF-8E12-295E4CA0369C}"/>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15;p27">
                <a:extLst>
                  <a:ext uri="{FF2B5EF4-FFF2-40B4-BE49-F238E27FC236}">
                    <a16:creationId xmlns:a16="http://schemas.microsoft.com/office/drawing/2014/main" id="{A3DCCA99-BFEF-476E-AC54-68C77CC3276D}"/>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16;p27">
                <a:extLst>
                  <a:ext uri="{FF2B5EF4-FFF2-40B4-BE49-F238E27FC236}">
                    <a16:creationId xmlns:a16="http://schemas.microsoft.com/office/drawing/2014/main" id="{83B7FCEF-8D4A-4218-9432-53C82979E80D}"/>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17;p27">
                <a:extLst>
                  <a:ext uri="{FF2B5EF4-FFF2-40B4-BE49-F238E27FC236}">
                    <a16:creationId xmlns:a16="http://schemas.microsoft.com/office/drawing/2014/main" id="{49DA3BE3-B596-4A4A-A4E7-F29692BD63CC}"/>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18;p27">
                <a:extLst>
                  <a:ext uri="{FF2B5EF4-FFF2-40B4-BE49-F238E27FC236}">
                    <a16:creationId xmlns:a16="http://schemas.microsoft.com/office/drawing/2014/main" id="{72BC9DB8-EE1F-43FF-8F05-5C8DF6D33B8D}"/>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19;p27">
                <a:extLst>
                  <a:ext uri="{FF2B5EF4-FFF2-40B4-BE49-F238E27FC236}">
                    <a16:creationId xmlns:a16="http://schemas.microsoft.com/office/drawing/2014/main" id="{AF662446-C456-4EDE-B1BB-DF103BD47E62}"/>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20;p27">
                <a:extLst>
                  <a:ext uri="{FF2B5EF4-FFF2-40B4-BE49-F238E27FC236}">
                    <a16:creationId xmlns:a16="http://schemas.microsoft.com/office/drawing/2014/main" id="{22998C92-7491-4446-BD52-C55A46AAB6AE}"/>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21;p27">
                <a:extLst>
                  <a:ext uri="{FF2B5EF4-FFF2-40B4-BE49-F238E27FC236}">
                    <a16:creationId xmlns:a16="http://schemas.microsoft.com/office/drawing/2014/main" id="{CC1CA36A-D3DB-44F6-AC66-074D503B7B69}"/>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622;p27">
                <a:extLst>
                  <a:ext uri="{FF2B5EF4-FFF2-40B4-BE49-F238E27FC236}">
                    <a16:creationId xmlns:a16="http://schemas.microsoft.com/office/drawing/2014/main" id="{E7FACDC8-178B-49A4-BD8C-E468435F6BC9}"/>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623;p27">
                <a:extLst>
                  <a:ext uri="{FF2B5EF4-FFF2-40B4-BE49-F238E27FC236}">
                    <a16:creationId xmlns:a16="http://schemas.microsoft.com/office/drawing/2014/main" id="{88237103-1C0E-44C8-ABFF-D0E40A4602C0}"/>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624;p27">
                <a:extLst>
                  <a:ext uri="{FF2B5EF4-FFF2-40B4-BE49-F238E27FC236}">
                    <a16:creationId xmlns:a16="http://schemas.microsoft.com/office/drawing/2014/main" id="{D19772A3-3AEA-494D-A76F-CB19BCE3F7D5}"/>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625;p27">
                <a:extLst>
                  <a:ext uri="{FF2B5EF4-FFF2-40B4-BE49-F238E27FC236}">
                    <a16:creationId xmlns:a16="http://schemas.microsoft.com/office/drawing/2014/main" id="{DAFCAB93-9E59-4DC7-9974-A382D3A2DEDA}"/>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626;p27">
                <a:extLst>
                  <a:ext uri="{FF2B5EF4-FFF2-40B4-BE49-F238E27FC236}">
                    <a16:creationId xmlns:a16="http://schemas.microsoft.com/office/drawing/2014/main" id="{23A93FAF-B193-4B93-8BFC-089E1332E6C8}"/>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627;p27">
                <a:extLst>
                  <a:ext uri="{FF2B5EF4-FFF2-40B4-BE49-F238E27FC236}">
                    <a16:creationId xmlns:a16="http://schemas.microsoft.com/office/drawing/2014/main" id="{55426E2F-13F7-43E6-9AA4-57A762860AE1}"/>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628;p27">
                <a:extLst>
                  <a:ext uri="{FF2B5EF4-FFF2-40B4-BE49-F238E27FC236}">
                    <a16:creationId xmlns:a16="http://schemas.microsoft.com/office/drawing/2014/main" id="{B64BA733-E95B-430A-82E8-7DA922BDEEF8}"/>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629;p27">
                <a:extLst>
                  <a:ext uri="{FF2B5EF4-FFF2-40B4-BE49-F238E27FC236}">
                    <a16:creationId xmlns:a16="http://schemas.microsoft.com/office/drawing/2014/main" id="{39AEE832-52F1-4362-9398-393F0AC14C40}"/>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pic>
        <p:nvPicPr>
          <p:cNvPr id="4" name="Picture 3">
            <a:extLst>
              <a:ext uri="{FF2B5EF4-FFF2-40B4-BE49-F238E27FC236}">
                <a16:creationId xmlns:a16="http://schemas.microsoft.com/office/drawing/2014/main" id="{7A164050-6829-47E8-96CB-08AEE5851FB2}"/>
              </a:ext>
            </a:extLst>
          </p:cNvPr>
          <p:cNvPicPr>
            <a:picLocks noChangeAspect="1"/>
          </p:cNvPicPr>
          <p:nvPr/>
        </p:nvPicPr>
        <p:blipFill>
          <a:blip r:embed="rId3"/>
          <a:stretch>
            <a:fillRect/>
          </a:stretch>
        </p:blipFill>
        <p:spPr>
          <a:xfrm>
            <a:off x="1908700" y="1699913"/>
            <a:ext cx="8794422" cy="3910075"/>
          </a:xfrm>
          <a:prstGeom prst="rect">
            <a:avLst/>
          </a:prstGeom>
        </p:spPr>
      </p:pic>
      <p:pic>
        <p:nvPicPr>
          <p:cNvPr id="7" name="Picture 6" descr="Shape&#10;&#10;Description automatically generated">
            <a:extLst>
              <a:ext uri="{FF2B5EF4-FFF2-40B4-BE49-F238E27FC236}">
                <a16:creationId xmlns:a16="http://schemas.microsoft.com/office/drawing/2014/main" id="{893D71AB-5EAB-465C-B559-405EA31A25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9309" y="1981200"/>
            <a:ext cx="1247981" cy="1056640"/>
          </a:xfrm>
          <a:prstGeom prst="rect">
            <a:avLst/>
          </a:prstGeom>
        </p:spPr>
      </p:pic>
      <p:pic>
        <p:nvPicPr>
          <p:cNvPr id="168" name="Picture 167" descr="Shape&#10;&#10;Description automatically generated">
            <a:extLst>
              <a:ext uri="{FF2B5EF4-FFF2-40B4-BE49-F238E27FC236}">
                <a16:creationId xmlns:a16="http://schemas.microsoft.com/office/drawing/2014/main" id="{4FAD0B16-7624-48F1-9871-464DCFF1C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0359" y="3037840"/>
            <a:ext cx="1247981" cy="1056640"/>
          </a:xfrm>
          <a:prstGeom prst="rect">
            <a:avLst/>
          </a:prstGeom>
        </p:spPr>
      </p:pic>
      <p:pic>
        <p:nvPicPr>
          <p:cNvPr id="169" name="Picture 168" descr="Shape&#10;&#10;Description automatically generated">
            <a:extLst>
              <a:ext uri="{FF2B5EF4-FFF2-40B4-BE49-F238E27FC236}">
                <a16:creationId xmlns:a16="http://schemas.microsoft.com/office/drawing/2014/main" id="{E3E96BA2-E619-4BDF-B725-FE4F6F58A1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7225" y="3007360"/>
            <a:ext cx="1247981" cy="1056640"/>
          </a:xfrm>
          <a:prstGeom prst="rect">
            <a:avLst/>
          </a:prstGeom>
        </p:spPr>
      </p:pic>
      <p:pic>
        <p:nvPicPr>
          <p:cNvPr id="173" name="Picture 172" descr="Shape&#10;&#10;Description automatically generated">
            <a:extLst>
              <a:ext uri="{FF2B5EF4-FFF2-40B4-BE49-F238E27FC236}">
                <a16:creationId xmlns:a16="http://schemas.microsoft.com/office/drawing/2014/main" id="{570AA493-5007-4ADC-9270-4A143D8119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1545" y="4175760"/>
            <a:ext cx="1247981" cy="1056640"/>
          </a:xfrm>
          <a:prstGeom prst="rect">
            <a:avLst/>
          </a:prstGeom>
        </p:spPr>
      </p:pic>
      <p:pic>
        <p:nvPicPr>
          <p:cNvPr id="174" name="Picture 173" descr="Shape&#10;&#10;Description automatically generated">
            <a:extLst>
              <a:ext uri="{FF2B5EF4-FFF2-40B4-BE49-F238E27FC236}">
                <a16:creationId xmlns:a16="http://schemas.microsoft.com/office/drawing/2014/main" id="{4AF888AE-D93C-4870-A318-9446A8B702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3828" y="4101447"/>
            <a:ext cx="1247981" cy="1056640"/>
          </a:xfrm>
          <a:prstGeom prst="rect">
            <a:avLst/>
          </a:prstGeom>
        </p:spPr>
      </p:pic>
    </p:spTree>
    <p:extLst>
      <p:ext uri="{BB962C8B-B14F-4D97-AF65-F5344CB8AC3E}">
        <p14:creationId xmlns:p14="http://schemas.microsoft.com/office/powerpoint/2010/main" val="30104363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strVal val="#ppt_w+.3"/>
                                          </p:val>
                                        </p:tav>
                                        <p:tav tm="100000">
                                          <p:val>
                                            <p:strVal val="#ppt_w"/>
                                          </p:val>
                                        </p:tav>
                                      </p:tavLst>
                                    </p:anim>
                                    <p:anim calcmode="lin" valueType="num">
                                      <p:cBhvr>
                                        <p:cTn id="8" dur="1000" fill="hold"/>
                                        <p:tgtEl>
                                          <p:spTgt spid="58"/>
                                        </p:tgtEl>
                                        <p:attrNameLst>
                                          <p:attrName>ppt_h</p:attrName>
                                        </p:attrNameLst>
                                      </p:cBhvr>
                                      <p:tavLst>
                                        <p:tav tm="0">
                                          <p:val>
                                            <p:strVal val="#ppt_h"/>
                                          </p:val>
                                        </p:tav>
                                        <p:tav tm="100000">
                                          <p:val>
                                            <p:strVal val="#ppt_h"/>
                                          </p:val>
                                        </p:tav>
                                      </p:tavLst>
                                    </p:anim>
                                    <p:animEffect transition="in" filter="fade">
                                      <p:cBhvr>
                                        <p:cTn id="9" dur="1000"/>
                                        <p:tgtEl>
                                          <p:spTgt spid="5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Am-thanh-tra-loi-dung-www_nhacchuongvui_com.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8"/>
                                        </p:tgtEl>
                                        <p:attrNameLst>
                                          <p:attrName>style.visibility</p:attrName>
                                        </p:attrNameLst>
                                      </p:cBhvr>
                                      <p:to>
                                        <p:strVal val="visible"/>
                                      </p:to>
                                    </p:set>
                                    <p:anim calcmode="lin" valueType="num">
                                      <p:cBhvr additive="base">
                                        <p:cTn id="25" dur="500" fill="hold"/>
                                        <p:tgtEl>
                                          <p:spTgt spid="168"/>
                                        </p:tgtEl>
                                        <p:attrNameLst>
                                          <p:attrName>ppt_x</p:attrName>
                                        </p:attrNameLst>
                                      </p:cBhvr>
                                      <p:tavLst>
                                        <p:tav tm="0">
                                          <p:val>
                                            <p:strVal val="#ppt_x"/>
                                          </p:val>
                                        </p:tav>
                                        <p:tav tm="100000">
                                          <p:val>
                                            <p:strVal val="#ppt_x"/>
                                          </p:val>
                                        </p:tav>
                                      </p:tavLst>
                                    </p:anim>
                                    <p:anim calcmode="lin" valueType="num">
                                      <p:cBhvr additive="base">
                                        <p:cTn id="26" dur="500" fill="hold"/>
                                        <p:tgtEl>
                                          <p:spTgt spid="16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Am-thanh-tra-loi-dung-www_nhacchuongvui_com.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500" fill="hold"/>
                                        <p:tgtEl>
                                          <p:spTgt spid="169"/>
                                        </p:tgtEl>
                                        <p:attrNameLst>
                                          <p:attrName>ppt_x</p:attrName>
                                        </p:attrNameLst>
                                      </p:cBhvr>
                                      <p:tavLst>
                                        <p:tav tm="0">
                                          <p:val>
                                            <p:strVal val="#ppt_x"/>
                                          </p:val>
                                        </p:tav>
                                        <p:tav tm="100000">
                                          <p:val>
                                            <p:strVal val="#ppt_x"/>
                                          </p:val>
                                        </p:tav>
                                      </p:tavLst>
                                    </p:anim>
                                    <p:anim calcmode="lin" valueType="num">
                                      <p:cBhvr additive="base">
                                        <p:cTn id="32" dur="500" fill="hold"/>
                                        <p:tgtEl>
                                          <p:spTgt spid="16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Am-thanh-tra-loi-dung-www_nhacchuongvui_com.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3"/>
                                        </p:tgtEl>
                                        <p:attrNameLst>
                                          <p:attrName>style.visibility</p:attrName>
                                        </p:attrNameLst>
                                      </p:cBhvr>
                                      <p:to>
                                        <p:strVal val="visible"/>
                                      </p:to>
                                    </p:set>
                                    <p:anim calcmode="lin" valueType="num">
                                      <p:cBhvr additive="base">
                                        <p:cTn id="37" dur="500" fill="hold"/>
                                        <p:tgtEl>
                                          <p:spTgt spid="173"/>
                                        </p:tgtEl>
                                        <p:attrNameLst>
                                          <p:attrName>ppt_x</p:attrName>
                                        </p:attrNameLst>
                                      </p:cBhvr>
                                      <p:tavLst>
                                        <p:tav tm="0">
                                          <p:val>
                                            <p:strVal val="#ppt_x"/>
                                          </p:val>
                                        </p:tav>
                                        <p:tav tm="100000">
                                          <p:val>
                                            <p:strVal val="#ppt_x"/>
                                          </p:val>
                                        </p:tav>
                                      </p:tavLst>
                                    </p:anim>
                                    <p:anim calcmode="lin" valueType="num">
                                      <p:cBhvr additive="base">
                                        <p:cTn id="38" dur="500" fill="hold"/>
                                        <p:tgtEl>
                                          <p:spTgt spid="17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Am-thanh-tra-loi-dung-www_nhacchuongvui_com.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4"/>
                                        </p:tgtEl>
                                        <p:attrNameLst>
                                          <p:attrName>style.visibility</p:attrName>
                                        </p:attrNameLst>
                                      </p:cBhvr>
                                      <p:to>
                                        <p:strVal val="visible"/>
                                      </p:to>
                                    </p:set>
                                    <p:anim calcmode="lin" valueType="num">
                                      <p:cBhvr additive="base">
                                        <p:cTn id="43" dur="500" fill="hold"/>
                                        <p:tgtEl>
                                          <p:spTgt spid="174"/>
                                        </p:tgtEl>
                                        <p:attrNameLst>
                                          <p:attrName>ppt_x</p:attrName>
                                        </p:attrNameLst>
                                      </p:cBhvr>
                                      <p:tavLst>
                                        <p:tav tm="0">
                                          <p:val>
                                            <p:strVal val="#ppt_x"/>
                                          </p:val>
                                        </p:tav>
                                        <p:tav tm="100000">
                                          <p:val>
                                            <p:strVal val="#ppt_x"/>
                                          </p:val>
                                        </p:tav>
                                      </p:tavLst>
                                    </p:anim>
                                    <p:anim calcmode="lin" valueType="num">
                                      <p:cBhvr additive="base">
                                        <p:cTn id="44" dur="500" fill="hold"/>
                                        <p:tgtEl>
                                          <p:spTgt spid="1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EB57AE-B6A5-4044-95B5-43C097D78998}"/>
              </a:ext>
            </a:extLst>
          </p:cNvPr>
          <p:cNvPicPr>
            <a:picLocks noChangeAspect="1"/>
          </p:cNvPicPr>
          <p:nvPr/>
        </p:nvPicPr>
        <p:blipFill>
          <a:blip r:embed="rId3"/>
          <a:stretch>
            <a:fillRect/>
          </a:stretch>
        </p:blipFill>
        <p:spPr>
          <a:xfrm>
            <a:off x="567054" y="1036002"/>
            <a:ext cx="4731145" cy="1056958"/>
          </a:xfrm>
          <a:prstGeom prst="rect">
            <a:avLst/>
          </a:prstGeom>
        </p:spPr>
      </p:pic>
      <p:sp>
        <p:nvSpPr>
          <p:cNvPr id="132" name="Speech Bubble: Rectangle with Corners Rounded 4">
            <a:extLst>
              <a:ext uri="{FF2B5EF4-FFF2-40B4-BE49-F238E27FC236}">
                <a16:creationId xmlns:a16="http://schemas.microsoft.com/office/drawing/2014/main" id="{30940869-71BA-4D51-8E9D-A06B88430A60}"/>
              </a:ext>
            </a:extLst>
          </p:cNvPr>
          <p:cNvSpPr/>
          <p:nvPr/>
        </p:nvSpPr>
        <p:spPr>
          <a:xfrm flipH="1">
            <a:off x="5640003" y="599440"/>
            <a:ext cx="6216716" cy="149352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Không tán thành </a:t>
            </a: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v</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ì chỉ yêu mỗi gia đình mình thôi thì chưa đủ.</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C47C91D3-620E-41A7-B325-4A15C762DC24}"/>
              </a:ext>
            </a:extLst>
          </p:cNvPr>
          <p:cNvPicPr>
            <a:picLocks noChangeAspect="1"/>
          </p:cNvPicPr>
          <p:nvPr/>
        </p:nvPicPr>
        <p:blipFill>
          <a:blip r:embed="rId4"/>
          <a:stretch>
            <a:fillRect/>
          </a:stretch>
        </p:blipFill>
        <p:spPr>
          <a:xfrm>
            <a:off x="343534" y="2964815"/>
            <a:ext cx="4751070" cy="928370"/>
          </a:xfrm>
          <a:prstGeom prst="rect">
            <a:avLst/>
          </a:prstGeom>
        </p:spPr>
      </p:pic>
      <p:sp>
        <p:nvSpPr>
          <p:cNvPr id="133" name="Speech Bubble: Rectangle with Corners Rounded 4">
            <a:extLst>
              <a:ext uri="{FF2B5EF4-FFF2-40B4-BE49-F238E27FC236}">
                <a16:creationId xmlns:a16="http://schemas.microsoft.com/office/drawing/2014/main" id="{7D27B255-DDE9-4566-9B44-FCC38E473E8E}"/>
              </a:ext>
            </a:extLst>
          </p:cNvPr>
          <p:cNvSpPr/>
          <p:nvPr/>
        </p:nvSpPr>
        <p:spPr>
          <a:xfrm flipH="1">
            <a:off x="5631750" y="2479040"/>
            <a:ext cx="6216716" cy="149352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T</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án thành vì tìm hiểu lịch sử đất nước, yêu quý và tự hào về đất nước.</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F8460AB3-C6CF-47A8-B4F0-2C472E885436}"/>
              </a:ext>
            </a:extLst>
          </p:cNvPr>
          <p:cNvPicPr>
            <a:picLocks noChangeAspect="1"/>
          </p:cNvPicPr>
          <p:nvPr/>
        </p:nvPicPr>
        <p:blipFill>
          <a:blip r:embed="rId5"/>
          <a:stretch>
            <a:fillRect/>
          </a:stretch>
        </p:blipFill>
        <p:spPr>
          <a:xfrm>
            <a:off x="343534" y="4765040"/>
            <a:ext cx="4584066" cy="1157750"/>
          </a:xfrm>
          <a:prstGeom prst="rect">
            <a:avLst/>
          </a:prstGeom>
        </p:spPr>
      </p:pic>
      <p:sp>
        <p:nvSpPr>
          <p:cNvPr id="134" name="Speech Bubble: Rectangle with Corners Rounded 4">
            <a:extLst>
              <a:ext uri="{FF2B5EF4-FFF2-40B4-BE49-F238E27FC236}">
                <a16:creationId xmlns:a16="http://schemas.microsoft.com/office/drawing/2014/main" id="{4989E41F-86F8-4C14-97CF-E70DB67B8FAE}"/>
              </a:ext>
            </a:extLst>
          </p:cNvPr>
          <p:cNvSpPr/>
          <p:nvPr/>
        </p:nvSpPr>
        <p:spPr>
          <a:xfrm flipH="1">
            <a:off x="5580246" y="4277360"/>
            <a:ext cx="6216716" cy="198120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T</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án thành vì chúng ta có được đất nước tươi đẹp, phát triển mạnh mẽ như này là do công lao to lớn của thế hệ đi trước.</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wipe(down)">
                                      <p:cBhvr>
                                        <p:cTn id="12" dur="500"/>
                                        <p:tgtEl>
                                          <p:spTgt spid="1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down)">
                                      <p:cBhvr>
                                        <p:cTn id="22" dur="500"/>
                                        <p:tgtEl>
                                          <p:spTgt spid="1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4"/>
                                        </p:tgtEl>
                                        <p:attrNameLst>
                                          <p:attrName>style.visibility</p:attrName>
                                        </p:attrNameLst>
                                      </p:cBhvr>
                                      <p:to>
                                        <p:strVal val="visible"/>
                                      </p:to>
                                    </p:set>
                                    <p:animEffect transition="in" filter="wipe(down)">
                                      <p:cBhvr>
                                        <p:cTn id="32"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F5040C-FFBB-47D5-9A3E-23FE92896953}"/>
              </a:ext>
            </a:extLst>
          </p:cNvPr>
          <p:cNvPicPr>
            <a:picLocks noChangeAspect="1"/>
          </p:cNvPicPr>
          <p:nvPr/>
        </p:nvPicPr>
        <p:blipFill>
          <a:blip r:embed="rId3"/>
          <a:stretch>
            <a:fillRect/>
          </a:stretch>
        </p:blipFill>
        <p:spPr>
          <a:xfrm>
            <a:off x="207327" y="975994"/>
            <a:ext cx="5229573" cy="1228725"/>
          </a:xfrm>
          <a:prstGeom prst="rect">
            <a:avLst/>
          </a:prstGeom>
        </p:spPr>
      </p:pic>
      <p:sp>
        <p:nvSpPr>
          <p:cNvPr id="102" name="Speech Bubble: Rectangle with Corners Rounded 4">
            <a:extLst>
              <a:ext uri="{FF2B5EF4-FFF2-40B4-BE49-F238E27FC236}">
                <a16:creationId xmlns:a16="http://schemas.microsoft.com/office/drawing/2014/main" id="{9135ED14-D058-4702-B3CB-A23D05E5C90A}"/>
              </a:ext>
            </a:extLst>
          </p:cNvPr>
          <p:cNvSpPr/>
          <p:nvPr/>
        </p:nvSpPr>
        <p:spPr>
          <a:xfrm flipH="1">
            <a:off x="5767957" y="579120"/>
            <a:ext cx="6216716" cy="149352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T</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án thành vì cần học tập tốt để sua này xây dựng quê hương, đất nước.</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28CE4413-A441-4AD0-B66C-5594154AD064}"/>
              </a:ext>
            </a:extLst>
          </p:cNvPr>
          <p:cNvPicPr>
            <a:picLocks noChangeAspect="1"/>
          </p:cNvPicPr>
          <p:nvPr/>
        </p:nvPicPr>
        <p:blipFill>
          <a:blip r:embed="rId4"/>
          <a:stretch>
            <a:fillRect/>
          </a:stretch>
        </p:blipFill>
        <p:spPr>
          <a:xfrm>
            <a:off x="295274" y="3109912"/>
            <a:ext cx="4937125" cy="1140646"/>
          </a:xfrm>
          <a:prstGeom prst="rect">
            <a:avLst/>
          </a:prstGeom>
        </p:spPr>
      </p:pic>
      <p:sp>
        <p:nvSpPr>
          <p:cNvPr id="103" name="Speech Bubble: Rectangle with Corners Rounded 4">
            <a:extLst>
              <a:ext uri="{FF2B5EF4-FFF2-40B4-BE49-F238E27FC236}">
                <a16:creationId xmlns:a16="http://schemas.microsoft.com/office/drawing/2014/main" id="{8F4B323F-16B0-4A0A-ABC7-1D1DAF63594E}"/>
              </a:ext>
            </a:extLst>
          </p:cNvPr>
          <p:cNvSpPr/>
          <p:nvPr/>
        </p:nvSpPr>
        <p:spPr>
          <a:xfrm flipH="1">
            <a:off x="5767957" y="2682240"/>
            <a:ext cx="6216716" cy="149352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T</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án thành Vì bảo vệ thiên nhiên là góp phần bảo vệ vẻ đẹp của quê hương, đất nước</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468F8DFA-6397-49F9-90AF-1002AB383721}"/>
              </a:ext>
            </a:extLst>
          </p:cNvPr>
          <p:cNvPicPr>
            <a:picLocks noChangeAspect="1"/>
          </p:cNvPicPr>
          <p:nvPr/>
        </p:nvPicPr>
        <p:blipFill>
          <a:blip r:embed="rId5"/>
          <a:stretch>
            <a:fillRect/>
          </a:stretch>
        </p:blipFill>
        <p:spPr>
          <a:xfrm>
            <a:off x="576262" y="5005705"/>
            <a:ext cx="4524058" cy="1159369"/>
          </a:xfrm>
          <a:prstGeom prst="rect">
            <a:avLst/>
          </a:prstGeom>
        </p:spPr>
      </p:pic>
      <p:sp>
        <p:nvSpPr>
          <p:cNvPr id="104" name="Speech Bubble: Rectangle with Corners Rounded 4">
            <a:extLst>
              <a:ext uri="{FF2B5EF4-FFF2-40B4-BE49-F238E27FC236}">
                <a16:creationId xmlns:a16="http://schemas.microsoft.com/office/drawing/2014/main" id="{724FC378-6E18-408E-A87A-8BA573E64B55}"/>
              </a:ext>
            </a:extLst>
          </p:cNvPr>
          <p:cNvSpPr/>
          <p:nvPr/>
        </p:nvSpPr>
        <p:spPr>
          <a:xfrm flipH="1">
            <a:off x="5889877" y="4671554"/>
            <a:ext cx="6216716" cy="1493520"/>
          </a:xfrm>
          <a:prstGeom prst="wedgeRoundRectCallout">
            <a:avLst>
              <a:gd name="adj1" fmla="val 56211"/>
              <a:gd name="adj2" fmla="val 15521"/>
              <a:gd name="adj3" fmla="val 16667"/>
            </a:avLst>
          </a:prstGeom>
          <a:solidFill>
            <a:schemeClr val="bg1"/>
          </a:solidFill>
          <a:ln w="57150">
            <a:solidFill>
              <a:srgbClr val="AB0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rPr>
              <a:t>T</a:t>
            </a:r>
            <a:r>
              <a:rPr lang="vi-VN" sz="3200" dirty="0">
                <a:solidFill>
                  <a:schemeClr val="tx1"/>
                </a:solidFill>
                <a:latin typeface="Cambria" panose="02040503050406030204" pitchFamily="18" charset="0"/>
                <a:ea typeface="Cambria" panose="02040503050406030204" pitchFamily="18" charset="0"/>
                <a:cs typeface="Calibri" panose="020F0502020204030204" pitchFamily="34" charset="0"/>
              </a:rPr>
              <a:t>án thành vì chúng ta tự hào là người Việt Nam</a:t>
            </a:r>
            <a:endParaRPr lang="en-US" sz="3200"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wipe(down)">
                                      <p:cBhvr>
                                        <p:cTn id="12" dur="500"/>
                                        <p:tgtEl>
                                          <p:spTgt spid="1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down)">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down)">
                                      <p:cBhvr>
                                        <p:cTn id="3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animBg="1"/>
      <p:bldP spid="10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89CFF"/>
        </a:solidFill>
        <a:effectLst/>
      </p:bgPr>
    </p:bg>
    <p:spTree>
      <p:nvGrpSpPr>
        <p:cNvPr id="1" name=""/>
        <p:cNvGrpSpPr/>
        <p:nvPr/>
      </p:nvGrpSpPr>
      <p:grpSpPr>
        <a:xfrm>
          <a:off x="0" y="0"/>
          <a:ext cx="0" cy="0"/>
          <a:chOff x="0" y="0"/>
          <a:chExt cx="0" cy="0"/>
        </a:xfrm>
      </p:grpSpPr>
      <p:pic>
        <p:nvPicPr>
          <p:cNvPr id="4" name="图片 120" descr="E:\PPT\包图网\审核中\气球.png气球">
            <a:extLst>
              <a:ext uri="{FF2B5EF4-FFF2-40B4-BE49-F238E27FC236}">
                <a16:creationId xmlns:a16="http://schemas.microsoft.com/office/drawing/2014/main" id="{3D36F994-02D4-4083-8E9D-D62F1EB21486}"/>
              </a:ext>
            </a:extLst>
          </p:cNvPr>
          <p:cNvPicPr>
            <a:picLocks noChangeAspect="1"/>
          </p:cNvPicPr>
          <p:nvPr>
            <p:custDataLst>
              <p:tags r:id="rId1"/>
            </p:custDataLst>
          </p:nvPr>
        </p:nvPicPr>
        <p:blipFill>
          <a:blip r:embed="rId4"/>
          <a:srcRect/>
          <a:stretch>
            <a:fillRect/>
          </a:stretch>
        </p:blipFill>
        <p:spPr>
          <a:xfrm>
            <a:off x="4707499" y="959226"/>
            <a:ext cx="1086485" cy="1268095"/>
          </a:xfrm>
          <a:prstGeom prst="rect">
            <a:avLst/>
          </a:prstGeom>
        </p:spPr>
      </p:pic>
      <p:grpSp>
        <p:nvGrpSpPr>
          <p:cNvPr id="6" name="Group 5">
            <a:extLst>
              <a:ext uri="{FF2B5EF4-FFF2-40B4-BE49-F238E27FC236}">
                <a16:creationId xmlns:a16="http://schemas.microsoft.com/office/drawing/2014/main" id="{676EF2DA-39C6-CF77-FD74-2A33E1A92A17}"/>
              </a:ext>
            </a:extLst>
          </p:cNvPr>
          <p:cNvGrpSpPr/>
          <p:nvPr/>
        </p:nvGrpSpPr>
        <p:grpSpPr>
          <a:xfrm>
            <a:off x="3806457" y="1487008"/>
            <a:ext cx="8032618" cy="4788785"/>
            <a:chOff x="3806457" y="1487008"/>
            <a:chExt cx="8032618" cy="4788785"/>
          </a:xfrm>
        </p:grpSpPr>
        <p:sp>
          <p:nvSpPr>
            <p:cNvPr id="7" name="思想气泡: 云 7">
              <a:extLst>
                <a:ext uri="{FF2B5EF4-FFF2-40B4-BE49-F238E27FC236}">
                  <a16:creationId xmlns:a16="http://schemas.microsoft.com/office/drawing/2014/main" id="{04420730-AB35-26E1-8184-61DD89F6810F}"/>
                </a:ext>
              </a:extLst>
            </p:cNvPr>
            <p:cNvSpPr/>
            <p:nvPr/>
          </p:nvSpPr>
          <p:spPr>
            <a:xfrm>
              <a:off x="3806457" y="1487008"/>
              <a:ext cx="8032618" cy="4788785"/>
            </a:xfrm>
            <a:prstGeom prst="cloudCallout">
              <a:avLst>
                <a:gd name="adj1" fmla="val -54828"/>
                <a:gd name="adj2" fmla="val -6014"/>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9" name="TextBox 8">
              <a:extLst>
                <a:ext uri="{FF2B5EF4-FFF2-40B4-BE49-F238E27FC236}">
                  <a16:creationId xmlns:a16="http://schemas.microsoft.com/office/drawing/2014/main" id="{6ECEBD65-C6E9-726F-119B-302CD8EAAAA7}"/>
                </a:ext>
              </a:extLst>
            </p:cNvPr>
            <p:cNvSpPr txBox="1"/>
            <p:nvPr/>
          </p:nvSpPr>
          <p:spPr>
            <a:xfrm>
              <a:off x="4880344" y="2335584"/>
              <a:ext cx="6323687" cy="3046988"/>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400" b="1" i="0" u="none" strike="noStrike" kern="1200" cap="none" spc="0" normalizeH="0" baseline="0" noProof="0" dirty="0">
                  <a:ln>
                    <a:noFill/>
                  </a:ln>
                  <a:solidFill>
                    <a:srgbClr val="002060"/>
                  </a:solidFill>
                  <a:effectLst/>
                  <a:uLnTx/>
                  <a:uFillTx/>
                  <a:latin typeface="Cambria" panose="02040503050406030204" pitchFamily="18" charset="0"/>
                  <a:ea typeface="微软雅黑"/>
                  <a:cs typeface="+mn-cs"/>
                </a:rPr>
                <a:t>Chúng ta là con người Việt Nam, đất nước Việt Nam được như ngày hôm nay là nhờ có công lao to lớn của những thế hệ đi trước</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400" b="1" i="0" u="none" strike="noStrike" kern="1200" cap="none" spc="0" normalizeH="0" baseline="0" noProof="0" dirty="0">
                  <a:ln>
                    <a:noFill/>
                  </a:ln>
                  <a:solidFill>
                    <a:srgbClr val="002060"/>
                  </a:solidFill>
                  <a:effectLst/>
                  <a:uLnTx/>
                  <a:uFillTx/>
                  <a:latin typeface="Cambria" panose="02040503050406030204" pitchFamily="18" charset="0"/>
                  <a:ea typeface="微软雅黑"/>
                  <a:cs typeface="+mn-cs"/>
                </a:rPr>
                <a:t>Vì vậy chúng ta cần phải tôn trọng, tự hào biết ơn họ. Bên cạnh đó cũng cần học tập tốt hơn để sau này xây dựng và bảo vệ quê hương, đất nước.</a:t>
              </a:r>
            </a:p>
          </p:txBody>
        </p:sp>
      </p:grpSp>
      <p:pic>
        <p:nvPicPr>
          <p:cNvPr id="15" name="Đồ họa 6">
            <a:extLst>
              <a:ext uri="{FF2B5EF4-FFF2-40B4-BE49-F238E27FC236}">
                <a16:creationId xmlns:a16="http://schemas.microsoft.com/office/drawing/2014/main" id="{65F2220A-BB67-9ABF-075A-09950C44354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0929" y="2172714"/>
            <a:ext cx="3291192" cy="4685286"/>
          </a:xfrm>
          <a:prstGeom prst="rect">
            <a:avLst/>
          </a:prstGeom>
        </p:spPr>
      </p:pic>
      <p:pic>
        <p:nvPicPr>
          <p:cNvPr id="17" name="图片 120" descr="E:\PPT\包图网\审核中\气球.png气球">
            <a:extLst>
              <a:ext uri="{FF2B5EF4-FFF2-40B4-BE49-F238E27FC236}">
                <a16:creationId xmlns:a16="http://schemas.microsoft.com/office/drawing/2014/main" id="{E3AFE763-0CA3-B928-835F-5CA98CD1E902}"/>
              </a:ext>
            </a:extLst>
          </p:cNvPr>
          <p:cNvPicPr>
            <a:picLocks noChangeAspect="1"/>
          </p:cNvPicPr>
          <p:nvPr>
            <p:custDataLst>
              <p:tags r:id="rId2"/>
            </p:custDataLst>
          </p:nvPr>
        </p:nvPicPr>
        <p:blipFill>
          <a:blip r:embed="rId4"/>
          <a:srcRect/>
          <a:stretch>
            <a:fillRect/>
          </a:stretch>
        </p:blipFill>
        <p:spPr>
          <a:xfrm>
            <a:off x="10193961" y="576727"/>
            <a:ext cx="1367418" cy="1595987"/>
          </a:xfrm>
          <a:prstGeom prst="rect">
            <a:avLst/>
          </a:prstGeom>
        </p:spPr>
      </p:pic>
      <p:pic>
        <p:nvPicPr>
          <p:cNvPr id="3" name="Picture 2" descr="A blue and orange text&#10;&#10;AI-generated content may be incorrect.">
            <a:extLst>
              <a:ext uri="{FF2B5EF4-FFF2-40B4-BE49-F238E27FC236}">
                <a16:creationId xmlns:a16="http://schemas.microsoft.com/office/drawing/2014/main" id="{3CD94665-0D5D-8D13-29EB-7E30B06F74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53042" y="425170"/>
            <a:ext cx="4109060" cy="1414395"/>
          </a:xfrm>
          <a:prstGeom prst="rect">
            <a:avLst/>
          </a:prstGeom>
        </p:spPr>
      </p:pic>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9B6B042-ED0B-443B-927F-397DD14DF2E6}"/>
              </a:ext>
            </a:extLst>
          </p:cNvPr>
          <p:cNvGrpSpPr/>
          <p:nvPr/>
        </p:nvGrpSpPr>
        <p:grpSpPr>
          <a:xfrm>
            <a:off x="737757" y="121021"/>
            <a:ext cx="10417923" cy="1297823"/>
            <a:chOff x="647042" y="1450652"/>
            <a:chExt cx="10417923" cy="1297823"/>
          </a:xfrm>
        </p:grpSpPr>
        <p:pic>
          <p:nvPicPr>
            <p:cNvPr id="13" name="Picture 2" descr="via GIPHY | Giphy, Stickers, Flowers">
              <a:extLst>
                <a:ext uri="{FF2B5EF4-FFF2-40B4-BE49-F238E27FC236}">
                  <a16:creationId xmlns:a16="http://schemas.microsoft.com/office/drawing/2014/main" id="{29410B38-3C0A-4CAE-BB7A-359EDF2EEAE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7042" y="1450652"/>
              <a:ext cx="1297823" cy="129782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69FD0F9-DDE6-4D0F-B906-DC0FA5BED8F5}"/>
                </a:ext>
              </a:extLst>
            </p:cNvPr>
            <p:cNvSpPr txBox="1"/>
            <p:nvPr/>
          </p:nvSpPr>
          <p:spPr>
            <a:xfrm>
              <a:off x="1558785" y="1729863"/>
              <a:ext cx="9506180" cy="1018612"/>
            </a:xfrm>
            <a:prstGeom prst="rect">
              <a:avLst/>
            </a:prstGeom>
            <a:noFill/>
          </p:spPr>
          <p:txBody>
            <a:bodyPr wrap="square" rtlCol="0">
              <a:spAutoFit/>
            </a:bodyPr>
            <a:lstStyle/>
            <a:p>
              <a:pPr marL="0" marR="0" algn="ctr">
                <a:lnSpc>
                  <a:spcPct val="112000"/>
                </a:lnSpc>
                <a:spcBef>
                  <a:spcPts val="0"/>
                </a:spcBef>
                <a:spcAft>
                  <a:spcPts val="0"/>
                </a:spcAft>
              </a:pPr>
              <a:r>
                <a:rPr lang="nl-NL" sz="2800" b="1" dirty="0">
                  <a:solidFill>
                    <a:srgbClr val="0070C0"/>
                  </a:solidFill>
                  <a:effectLst/>
                  <a:latin typeface="Cambria" panose="02040503050406030204" pitchFamily="18" charset="0"/>
                  <a:ea typeface="Cambria" panose="02040503050406030204" pitchFamily="18" charset="0"/>
                  <a:cs typeface="Arial" panose="020B0604020202020204" pitchFamily="34" charset="0"/>
                </a:rPr>
                <a:t>Em đồng tình hoặc không đồng tình với hành vi của bạn nào trong các ý sau? Vì sao?</a:t>
              </a:r>
              <a:endParaRPr lang="en-US" sz="2800" b="1" dirty="0">
                <a:solidFill>
                  <a:srgbClr val="0070C0"/>
                </a:solidFill>
                <a:effectLst/>
                <a:latin typeface="Cambria" panose="02040503050406030204" pitchFamily="18" charset="0"/>
                <a:ea typeface="Cambria" panose="02040503050406030204" pitchFamily="18" charset="0"/>
                <a:cs typeface="Arial" panose="020B0604020202020204" pitchFamily="34" charset="0"/>
              </a:endParaRPr>
            </a:p>
          </p:txBody>
        </p:sp>
      </p:grpSp>
      <p:grpSp>
        <p:nvGrpSpPr>
          <p:cNvPr id="14" name="Group 13">
            <a:extLst>
              <a:ext uri="{FF2B5EF4-FFF2-40B4-BE49-F238E27FC236}">
                <a16:creationId xmlns:a16="http://schemas.microsoft.com/office/drawing/2014/main" id="{94255653-70F1-4FAF-8BC7-37E62AB96780}"/>
              </a:ext>
            </a:extLst>
          </p:cNvPr>
          <p:cNvGrpSpPr/>
          <p:nvPr/>
        </p:nvGrpSpPr>
        <p:grpSpPr>
          <a:xfrm>
            <a:off x="417369" y="1612363"/>
            <a:ext cx="5160471" cy="1431252"/>
            <a:chOff x="4144021" y="1484380"/>
            <a:chExt cx="7574794" cy="4840220"/>
          </a:xfrm>
        </p:grpSpPr>
        <p:grpSp>
          <p:nvGrpSpPr>
            <p:cNvPr id="15" name="Group 14">
              <a:extLst>
                <a:ext uri="{FF2B5EF4-FFF2-40B4-BE49-F238E27FC236}">
                  <a16:creationId xmlns:a16="http://schemas.microsoft.com/office/drawing/2014/main" id="{F34AACC5-0353-4E3B-A24E-DDC51AB56ACD}"/>
                </a:ext>
              </a:extLst>
            </p:cNvPr>
            <p:cNvGrpSpPr/>
            <p:nvPr/>
          </p:nvGrpSpPr>
          <p:grpSpPr>
            <a:xfrm>
              <a:off x="4144021" y="1484380"/>
              <a:ext cx="7574794" cy="4840220"/>
              <a:chOff x="4436414" y="1551563"/>
              <a:chExt cx="7327378" cy="4327762"/>
            </a:xfrm>
          </p:grpSpPr>
          <p:sp>
            <p:nvSpPr>
              <p:cNvPr id="17" name="Rectangle: Diagonal Corners Rounded 4">
                <a:extLst>
                  <a:ext uri="{FF2B5EF4-FFF2-40B4-BE49-F238E27FC236}">
                    <a16:creationId xmlns:a16="http://schemas.microsoft.com/office/drawing/2014/main" id="{58991EE8-F6AF-4213-BD6A-B9F6EDC54F67}"/>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8" name="Rectangle: Diagonal Corners Rounded 30">
                <a:extLst>
                  <a:ext uri="{FF2B5EF4-FFF2-40B4-BE49-F238E27FC236}">
                    <a16:creationId xmlns:a16="http://schemas.microsoft.com/office/drawing/2014/main" id="{F77DF55F-5016-45AE-9171-8FCCA7074406}"/>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6" name="TextBox 15">
              <a:extLst>
                <a:ext uri="{FF2B5EF4-FFF2-40B4-BE49-F238E27FC236}">
                  <a16:creationId xmlns:a16="http://schemas.microsoft.com/office/drawing/2014/main" id="{031A52CE-1239-4BFC-BD57-30CF16CF326E}"/>
                </a:ext>
              </a:extLst>
            </p:cNvPr>
            <p:cNvSpPr txBox="1"/>
            <p:nvPr/>
          </p:nvSpPr>
          <p:spPr>
            <a:xfrm>
              <a:off x="4509909" y="1708807"/>
              <a:ext cx="6767991" cy="4464342"/>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a. </a:t>
              </a:r>
              <a:r>
                <a:rPr lang="en-US" sz="2400" b="1" dirty="0" err="1">
                  <a:latin typeface="Cambria" panose="02040503050406030204" pitchFamily="18" charset="0"/>
                  <a:ea typeface="Cambria" panose="02040503050406030204" pitchFamily="18" charset="0"/>
                  <a:cs typeface="Calibri" panose="020F0502020204030204" pitchFamily="34" charset="0"/>
                </a:rPr>
                <a:t>Ngân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cho</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rằng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các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món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ăn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 </a:t>
              </a:r>
              <a:r>
                <a:rPr lang="en-US" sz="2400" b="1" dirty="0" err="1">
                  <a:latin typeface="Cambria" panose="02040503050406030204" pitchFamily="18" charset="0"/>
                  <a:ea typeface="Cambria" panose="02040503050406030204" pitchFamily="18" charset="0"/>
                  <a:cs typeface="Calibri" panose="020F0502020204030204" pitchFamily="34" charset="0"/>
                </a:rPr>
                <a:t>không</a:t>
              </a:r>
              <a:r>
                <a:rPr lang="en-US" sz="2400" b="1" dirty="0">
                  <a:latin typeface="Cambria" panose="02040503050406030204" pitchFamily="18" charset="0"/>
                  <a:ea typeface="Cambria" panose="02040503050406030204" pitchFamily="18" charset="0"/>
                  <a:cs typeface="Calibri" panose="020F0502020204030204" pitchFamily="34" charset="0"/>
                </a:rPr>
                <a:t> sang </a:t>
              </a:r>
              <a:r>
                <a:rPr lang="en-US" sz="2400" b="1" dirty="0" err="1">
                  <a:latin typeface="Cambria" panose="02040503050406030204" pitchFamily="18" charset="0"/>
                  <a:ea typeface="Cambria" panose="02040503050406030204" pitchFamily="18" charset="0"/>
                  <a:cs typeface="Calibri" panose="020F0502020204030204" pitchFamily="34" charset="0"/>
                </a:rPr>
                <a:t>trọng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bằng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món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ăn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endParaRPr lang="en-US" sz="2400" b="1" dirty="0">
                <a:latin typeface="Cambria" panose="02040503050406030204" pitchFamily="18" charset="0"/>
                <a:ea typeface="Cambria" panose="02040503050406030204" pitchFamily="18" charset="0"/>
                <a:cs typeface="Calibri" panose="020F0502020204030204" pitchFamily="34" charset="0"/>
              </a:endParaRPr>
            </a:p>
          </p:txBody>
        </p:sp>
      </p:grpSp>
      <p:grpSp>
        <p:nvGrpSpPr>
          <p:cNvPr id="19" name="Group 18">
            <a:extLst>
              <a:ext uri="{FF2B5EF4-FFF2-40B4-BE49-F238E27FC236}">
                <a16:creationId xmlns:a16="http://schemas.microsoft.com/office/drawing/2014/main" id="{F52F1FA2-3B8B-49DA-A359-DAB423C4AACA}"/>
              </a:ext>
            </a:extLst>
          </p:cNvPr>
          <p:cNvGrpSpPr/>
          <p:nvPr/>
        </p:nvGrpSpPr>
        <p:grpSpPr>
          <a:xfrm>
            <a:off x="569769" y="3429000"/>
            <a:ext cx="5160471" cy="1173480"/>
            <a:chOff x="4144021" y="1484380"/>
            <a:chExt cx="7574794" cy="4840220"/>
          </a:xfrm>
        </p:grpSpPr>
        <p:grpSp>
          <p:nvGrpSpPr>
            <p:cNvPr id="20" name="Group 19">
              <a:extLst>
                <a:ext uri="{FF2B5EF4-FFF2-40B4-BE49-F238E27FC236}">
                  <a16:creationId xmlns:a16="http://schemas.microsoft.com/office/drawing/2014/main" id="{B4F623AA-2BAC-4D21-A1B5-92CBCE6AE202}"/>
                </a:ext>
              </a:extLst>
            </p:cNvPr>
            <p:cNvGrpSpPr/>
            <p:nvPr/>
          </p:nvGrpSpPr>
          <p:grpSpPr>
            <a:xfrm>
              <a:off x="4144021" y="1484380"/>
              <a:ext cx="7574794" cy="4840220"/>
              <a:chOff x="4436414" y="1551563"/>
              <a:chExt cx="7327378" cy="4327762"/>
            </a:xfrm>
          </p:grpSpPr>
          <p:sp>
            <p:nvSpPr>
              <p:cNvPr id="22" name="Rectangle: Diagonal Corners Rounded 4">
                <a:extLst>
                  <a:ext uri="{FF2B5EF4-FFF2-40B4-BE49-F238E27FC236}">
                    <a16:creationId xmlns:a16="http://schemas.microsoft.com/office/drawing/2014/main" id="{E571AABA-669A-4ACF-B243-5AC7B1D7D394}"/>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3" name="Rectangle: Diagonal Corners Rounded 30">
                <a:extLst>
                  <a:ext uri="{FF2B5EF4-FFF2-40B4-BE49-F238E27FC236}">
                    <a16:creationId xmlns:a16="http://schemas.microsoft.com/office/drawing/2014/main" id="{FF467634-B60E-4381-8D01-7879A1BE835D}"/>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21" name="TextBox 20">
              <a:extLst>
                <a:ext uri="{FF2B5EF4-FFF2-40B4-BE49-F238E27FC236}">
                  <a16:creationId xmlns:a16="http://schemas.microsoft.com/office/drawing/2014/main" id="{91A7721D-7D40-4723-BF38-4DC17007D4B8}"/>
                </a:ext>
              </a:extLst>
            </p:cNvPr>
            <p:cNvSpPr txBox="1"/>
            <p:nvPr/>
          </p:nvSpPr>
          <p:spPr>
            <a:xfrm>
              <a:off x="4509909" y="1708808"/>
              <a:ext cx="6767991" cy="3708460"/>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c. </a:t>
              </a:r>
              <a:r>
                <a:rPr lang="en-US" sz="2400" b="1" dirty="0" err="1">
                  <a:latin typeface="Cambria" panose="02040503050406030204" pitchFamily="18" charset="0"/>
                  <a:ea typeface="Cambria" panose="02040503050406030204" pitchFamily="18" charset="0"/>
                  <a:cs typeface="Calibri" panose="020F0502020204030204" pitchFamily="34" charset="0"/>
                </a:rPr>
                <a:t>Cường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thường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viết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vẽ</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về</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vẻ</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đẹp</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của</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quê</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hương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đất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endParaRPr lang="en-US" sz="2400" b="1" dirty="0">
                <a:latin typeface="Cambria" panose="02040503050406030204" pitchFamily="18" charset="0"/>
                <a:ea typeface="Cambria" panose="02040503050406030204" pitchFamily="18" charset="0"/>
                <a:cs typeface="Calibri" panose="020F0502020204030204" pitchFamily="34" charset="0"/>
              </a:endParaRPr>
            </a:p>
          </p:txBody>
        </p:sp>
      </p:grpSp>
      <p:grpSp>
        <p:nvGrpSpPr>
          <p:cNvPr id="24" name="Group 23">
            <a:extLst>
              <a:ext uri="{FF2B5EF4-FFF2-40B4-BE49-F238E27FC236}">
                <a16:creationId xmlns:a16="http://schemas.microsoft.com/office/drawing/2014/main" id="{EA2D31BA-2123-4FF9-BE09-95D9AD6C71C7}"/>
              </a:ext>
            </a:extLst>
          </p:cNvPr>
          <p:cNvGrpSpPr/>
          <p:nvPr/>
        </p:nvGrpSpPr>
        <p:grpSpPr>
          <a:xfrm>
            <a:off x="569769" y="4961174"/>
            <a:ext cx="5160471" cy="1632526"/>
            <a:chOff x="4144021" y="1484380"/>
            <a:chExt cx="7574794" cy="4840220"/>
          </a:xfrm>
        </p:grpSpPr>
        <p:grpSp>
          <p:nvGrpSpPr>
            <p:cNvPr id="25" name="Group 24">
              <a:extLst>
                <a:ext uri="{FF2B5EF4-FFF2-40B4-BE49-F238E27FC236}">
                  <a16:creationId xmlns:a16="http://schemas.microsoft.com/office/drawing/2014/main" id="{A241ADCD-E753-40D5-BB33-41BBAD24FDFB}"/>
                </a:ext>
              </a:extLst>
            </p:cNvPr>
            <p:cNvGrpSpPr/>
            <p:nvPr/>
          </p:nvGrpSpPr>
          <p:grpSpPr>
            <a:xfrm>
              <a:off x="4144021" y="1484380"/>
              <a:ext cx="7574794" cy="4840220"/>
              <a:chOff x="4436414" y="1551563"/>
              <a:chExt cx="7327378" cy="4327762"/>
            </a:xfrm>
          </p:grpSpPr>
          <p:sp>
            <p:nvSpPr>
              <p:cNvPr id="27" name="Rectangle: Diagonal Corners Rounded 4">
                <a:extLst>
                  <a:ext uri="{FF2B5EF4-FFF2-40B4-BE49-F238E27FC236}">
                    <a16:creationId xmlns:a16="http://schemas.microsoft.com/office/drawing/2014/main" id="{1FD31C0E-9C33-4ACD-9807-0941107D900E}"/>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8" name="Rectangle: Diagonal Corners Rounded 30">
                <a:extLst>
                  <a:ext uri="{FF2B5EF4-FFF2-40B4-BE49-F238E27FC236}">
                    <a16:creationId xmlns:a16="http://schemas.microsoft.com/office/drawing/2014/main" id="{149B8B58-4B8A-43E6-9475-0699A47609F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26" name="TextBox 25">
              <a:extLst>
                <a:ext uri="{FF2B5EF4-FFF2-40B4-BE49-F238E27FC236}">
                  <a16:creationId xmlns:a16="http://schemas.microsoft.com/office/drawing/2014/main" id="{FFFD58F7-2CA7-4B8A-AB51-87E9FFB36690}"/>
                </a:ext>
              </a:extLst>
            </p:cNvPr>
            <p:cNvSpPr txBox="1"/>
            <p:nvPr/>
          </p:nvSpPr>
          <p:spPr>
            <a:xfrm>
              <a:off x="4509909" y="2624727"/>
              <a:ext cx="6767991" cy="2699145"/>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e. </a:t>
              </a:r>
              <a:r>
                <a:rPr lang="en-US" sz="2400" b="1" dirty="0" err="1">
                  <a:latin typeface="Cambria" panose="02040503050406030204" pitchFamily="18" charset="0"/>
                  <a:ea typeface="Cambria" panose="02040503050406030204" pitchFamily="18" charset="0"/>
                  <a:cs typeface="Calibri" panose="020F0502020204030204" pitchFamily="34" charset="0"/>
                </a:rPr>
                <a:t>Đô</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chỉ</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thích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sống</a:t>
              </a:r>
              <a:r>
                <a:rPr lang="en-US" sz="2400" b="1" dirty="0">
                  <a:latin typeface="Cambria" panose="02040503050406030204" pitchFamily="18" charset="0"/>
                  <a:ea typeface="Cambria" panose="02040503050406030204" pitchFamily="18" charset="0"/>
                  <a:cs typeface="Calibri" panose="020F0502020204030204" pitchFamily="34" charset="0"/>
                </a:rPr>
                <a:t> ở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không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thích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về</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a:t>
              </a:r>
            </a:p>
          </p:txBody>
        </p:sp>
      </p:grpSp>
      <p:grpSp>
        <p:nvGrpSpPr>
          <p:cNvPr id="29" name="Group 28">
            <a:extLst>
              <a:ext uri="{FF2B5EF4-FFF2-40B4-BE49-F238E27FC236}">
                <a16:creationId xmlns:a16="http://schemas.microsoft.com/office/drawing/2014/main" id="{F8272BDF-A446-4BCB-B101-AB8F61623259}"/>
              </a:ext>
            </a:extLst>
          </p:cNvPr>
          <p:cNvGrpSpPr/>
          <p:nvPr/>
        </p:nvGrpSpPr>
        <p:grpSpPr>
          <a:xfrm>
            <a:off x="6543849" y="1571723"/>
            <a:ext cx="5160471" cy="1431252"/>
            <a:chOff x="4144021" y="1484380"/>
            <a:chExt cx="7574794" cy="4840220"/>
          </a:xfrm>
        </p:grpSpPr>
        <p:grpSp>
          <p:nvGrpSpPr>
            <p:cNvPr id="30" name="Group 29">
              <a:extLst>
                <a:ext uri="{FF2B5EF4-FFF2-40B4-BE49-F238E27FC236}">
                  <a16:creationId xmlns:a16="http://schemas.microsoft.com/office/drawing/2014/main" id="{93843658-BD82-4884-BCED-A0B6C7D9E3CB}"/>
                </a:ext>
              </a:extLst>
            </p:cNvPr>
            <p:cNvGrpSpPr/>
            <p:nvPr/>
          </p:nvGrpSpPr>
          <p:grpSpPr>
            <a:xfrm>
              <a:off x="4144021" y="1484380"/>
              <a:ext cx="7574794" cy="4840220"/>
              <a:chOff x="4436414" y="1551563"/>
              <a:chExt cx="7327378" cy="4327762"/>
            </a:xfrm>
          </p:grpSpPr>
          <p:sp>
            <p:nvSpPr>
              <p:cNvPr id="32" name="Rectangle: Diagonal Corners Rounded 4">
                <a:extLst>
                  <a:ext uri="{FF2B5EF4-FFF2-40B4-BE49-F238E27FC236}">
                    <a16:creationId xmlns:a16="http://schemas.microsoft.com/office/drawing/2014/main" id="{8365D640-CC62-4B96-ACCD-1F7388AD7664}"/>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3" name="Rectangle: Diagonal Corners Rounded 30">
                <a:extLst>
                  <a:ext uri="{FF2B5EF4-FFF2-40B4-BE49-F238E27FC236}">
                    <a16:creationId xmlns:a16="http://schemas.microsoft.com/office/drawing/2014/main" id="{3C505E7D-66D5-4A7A-BA1D-C311822068C2}"/>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31" name="TextBox 30">
              <a:extLst>
                <a:ext uri="{FF2B5EF4-FFF2-40B4-BE49-F238E27FC236}">
                  <a16:creationId xmlns:a16="http://schemas.microsoft.com/office/drawing/2014/main" id="{E61A6761-221F-4F6C-AE1B-BE5E21994322}"/>
                </a:ext>
              </a:extLst>
            </p:cNvPr>
            <p:cNvSpPr txBox="1"/>
            <p:nvPr/>
          </p:nvSpPr>
          <p:spPr>
            <a:xfrm>
              <a:off x="4509909" y="1708807"/>
              <a:ext cx="6767991" cy="3772617"/>
            </a:xfrm>
            <a:prstGeom prst="rect">
              <a:avLst/>
            </a:prstGeom>
            <a:noFill/>
          </p:spPr>
          <p:txBody>
            <a:bodyPr wrap="square" rtlCol="0">
              <a:spAutoFit/>
            </a:bodyPr>
            <a:lstStyle/>
            <a:p>
              <a:pPr algn="just">
                <a:lnSpc>
                  <a:spcPct val="114000"/>
                </a:lnSpc>
              </a:pPr>
              <a:r>
                <a:rPr lang="en-US" sz="2000" b="1" dirty="0">
                  <a:latin typeface="Cambria" panose="02040503050406030204" pitchFamily="18" charset="0"/>
                  <a:ea typeface="Cambria" panose="02040503050406030204" pitchFamily="18" charset="0"/>
                  <a:cs typeface="Calibri" panose="020F0502020204030204" pitchFamily="34" charset="0"/>
                </a:rPr>
                <a:t>b. </a:t>
              </a:r>
              <a:r>
                <a:rPr lang="en-US" sz="2000" b="1" dirty="0" err="1">
                  <a:latin typeface="Cambria" panose="02040503050406030204" pitchFamily="18" charset="0"/>
                  <a:ea typeface="Cambria" panose="02040503050406030204" pitchFamily="18" charset="0"/>
                  <a:cs typeface="Calibri" panose="020F0502020204030204" pitchFamily="34" charset="0"/>
                </a:rPr>
                <a:t>Thảo</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mơ</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ước</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trở</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thành</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hướng</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dẫn</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viên</a:t>
              </a:r>
              <a:r>
                <a:rPr lang="en-US" sz="2000" b="1" dirty="0">
                  <a:latin typeface="Cambria" panose="02040503050406030204" pitchFamily="18" charset="0"/>
                  <a:ea typeface="Cambria" panose="02040503050406030204" pitchFamily="18" charset="0"/>
                  <a:cs typeface="Calibri" panose="020F0502020204030204" pitchFamily="34" charset="0"/>
                </a:rPr>
                <a:t> du </a:t>
              </a:r>
              <a:r>
                <a:rPr lang="en-US" sz="2000" b="1" dirty="0" err="1">
                  <a:latin typeface="Cambria" panose="02040503050406030204" pitchFamily="18" charset="0"/>
                  <a:ea typeface="Cambria" panose="02040503050406030204" pitchFamily="18" charset="0"/>
                  <a:cs typeface="Calibri" panose="020F0502020204030204" pitchFamily="34" charset="0"/>
                </a:rPr>
                <a:t>lịch</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để</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giới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thiệu</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về</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quê</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hương</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đất</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nước</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Việt</a:t>
              </a:r>
              <a:r>
                <a:rPr lang="en-US" sz="2000" b="1" dirty="0">
                  <a:latin typeface="Cambria" panose="02040503050406030204" pitchFamily="18" charset="0"/>
                  <a:ea typeface="Cambria" panose="02040503050406030204" pitchFamily="18" charset="0"/>
                  <a:cs typeface="Calibri" panose="020F0502020204030204" pitchFamily="34" charset="0"/>
                </a:rPr>
                <a:t> Nam</a:t>
              </a:r>
            </a:p>
          </p:txBody>
        </p:sp>
      </p:grpSp>
      <p:grpSp>
        <p:nvGrpSpPr>
          <p:cNvPr id="34" name="Group 33">
            <a:extLst>
              <a:ext uri="{FF2B5EF4-FFF2-40B4-BE49-F238E27FC236}">
                <a16:creationId xmlns:a16="http://schemas.microsoft.com/office/drawing/2014/main" id="{D0CC627F-77CF-4486-B54A-9FE1E346D52F}"/>
              </a:ext>
            </a:extLst>
          </p:cNvPr>
          <p:cNvGrpSpPr/>
          <p:nvPr/>
        </p:nvGrpSpPr>
        <p:grpSpPr>
          <a:xfrm>
            <a:off x="6583126" y="3273721"/>
            <a:ext cx="5160471" cy="1431252"/>
            <a:chOff x="4144021" y="1484380"/>
            <a:chExt cx="7574794" cy="4840220"/>
          </a:xfrm>
        </p:grpSpPr>
        <p:grpSp>
          <p:nvGrpSpPr>
            <p:cNvPr id="35" name="Group 34">
              <a:extLst>
                <a:ext uri="{FF2B5EF4-FFF2-40B4-BE49-F238E27FC236}">
                  <a16:creationId xmlns:a16="http://schemas.microsoft.com/office/drawing/2014/main" id="{60978635-4246-4FA7-A433-6D16FA6C915F}"/>
                </a:ext>
              </a:extLst>
            </p:cNvPr>
            <p:cNvGrpSpPr/>
            <p:nvPr/>
          </p:nvGrpSpPr>
          <p:grpSpPr>
            <a:xfrm>
              <a:off x="4144021" y="1484380"/>
              <a:ext cx="7574794" cy="4840220"/>
              <a:chOff x="4436414" y="1551563"/>
              <a:chExt cx="7327378" cy="4327762"/>
            </a:xfrm>
          </p:grpSpPr>
          <p:sp>
            <p:nvSpPr>
              <p:cNvPr id="37" name="Rectangle: Diagonal Corners Rounded 4">
                <a:extLst>
                  <a:ext uri="{FF2B5EF4-FFF2-40B4-BE49-F238E27FC236}">
                    <a16:creationId xmlns:a16="http://schemas.microsoft.com/office/drawing/2014/main" id="{0F29953B-D24D-4B5E-9F20-BC1FBBE23755}"/>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8" name="Rectangle: Diagonal Corners Rounded 30">
                <a:extLst>
                  <a:ext uri="{FF2B5EF4-FFF2-40B4-BE49-F238E27FC236}">
                    <a16:creationId xmlns:a16="http://schemas.microsoft.com/office/drawing/2014/main" id="{F236FB35-AB9E-41E5-A3F7-C7162DD601CE}"/>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36" name="TextBox 35">
              <a:extLst>
                <a:ext uri="{FF2B5EF4-FFF2-40B4-BE49-F238E27FC236}">
                  <a16:creationId xmlns:a16="http://schemas.microsoft.com/office/drawing/2014/main" id="{C51AB8E8-0E57-440E-A4FF-60D9115D2CDD}"/>
                </a:ext>
              </a:extLst>
            </p:cNvPr>
            <p:cNvSpPr txBox="1"/>
            <p:nvPr/>
          </p:nvSpPr>
          <p:spPr>
            <a:xfrm>
              <a:off x="4509909" y="1708807"/>
              <a:ext cx="6767991" cy="4502506"/>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d. </a:t>
              </a:r>
              <a:r>
                <a:rPr lang="en-US" sz="2400" b="1" dirty="0" err="1">
                  <a:latin typeface="Cambria" panose="02040503050406030204" pitchFamily="18" charset="0"/>
                  <a:ea typeface="Cambria" panose="02040503050406030204" pitchFamily="18" charset="0"/>
                  <a:cs typeface="Calibri" panose="020F0502020204030204" pitchFamily="34" charset="0"/>
                </a:rPr>
                <a:t>Mặc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dù</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sống</a:t>
              </a:r>
              <a:r>
                <a:rPr lang="en-US" sz="2400" b="1" dirty="0">
                  <a:latin typeface="Cambria" panose="02040503050406030204" pitchFamily="18" charset="0"/>
                  <a:ea typeface="Cambria" panose="02040503050406030204" pitchFamily="18" charset="0"/>
                  <a:cs typeface="Calibri" panose="020F0502020204030204" pitchFamily="34" charset="0"/>
                </a:rPr>
                <a:t> ở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từ</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nhỏ</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nhưng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Thương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vẫn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nói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tiếng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rất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tốt</a:t>
              </a:r>
              <a:r>
                <a:rPr lang="en-US" sz="2400" b="1" dirty="0">
                  <a:latin typeface="Cambria" panose="02040503050406030204" pitchFamily="18" charset="0"/>
                  <a:ea typeface="Cambria" panose="02040503050406030204" pitchFamily="18" charset="0"/>
                  <a:cs typeface="Calibri" panose="020F0502020204030204" pitchFamily="34" charset="0"/>
                </a:rPr>
                <a:t>.</a:t>
              </a:r>
            </a:p>
          </p:txBody>
        </p:sp>
      </p:grpSp>
      <p:grpSp>
        <p:nvGrpSpPr>
          <p:cNvPr id="39" name="Group 38">
            <a:extLst>
              <a:ext uri="{FF2B5EF4-FFF2-40B4-BE49-F238E27FC236}">
                <a16:creationId xmlns:a16="http://schemas.microsoft.com/office/drawing/2014/main" id="{893D8246-E28E-40A0-BDAE-17384D10F412}"/>
              </a:ext>
            </a:extLst>
          </p:cNvPr>
          <p:cNvGrpSpPr/>
          <p:nvPr/>
        </p:nvGrpSpPr>
        <p:grpSpPr>
          <a:xfrm>
            <a:off x="6518291" y="4961174"/>
            <a:ext cx="5160471" cy="1431252"/>
            <a:chOff x="4144021" y="1484380"/>
            <a:chExt cx="7574794" cy="4840220"/>
          </a:xfrm>
        </p:grpSpPr>
        <p:grpSp>
          <p:nvGrpSpPr>
            <p:cNvPr id="40" name="Group 39">
              <a:extLst>
                <a:ext uri="{FF2B5EF4-FFF2-40B4-BE49-F238E27FC236}">
                  <a16:creationId xmlns:a16="http://schemas.microsoft.com/office/drawing/2014/main" id="{42ECEDD2-205C-4543-BAE0-FB5F6B00C8BA}"/>
                </a:ext>
              </a:extLst>
            </p:cNvPr>
            <p:cNvGrpSpPr/>
            <p:nvPr/>
          </p:nvGrpSpPr>
          <p:grpSpPr>
            <a:xfrm>
              <a:off x="4144021" y="1484380"/>
              <a:ext cx="7574794" cy="4840220"/>
              <a:chOff x="4436414" y="1551563"/>
              <a:chExt cx="7327378" cy="4327762"/>
            </a:xfrm>
          </p:grpSpPr>
          <p:sp>
            <p:nvSpPr>
              <p:cNvPr id="42" name="Rectangle: Diagonal Corners Rounded 4">
                <a:extLst>
                  <a:ext uri="{FF2B5EF4-FFF2-40B4-BE49-F238E27FC236}">
                    <a16:creationId xmlns:a16="http://schemas.microsoft.com/office/drawing/2014/main" id="{EF432AFE-2B1D-4230-8649-AF50DB931C94}"/>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43" name="Rectangle: Diagonal Corners Rounded 30">
                <a:extLst>
                  <a:ext uri="{FF2B5EF4-FFF2-40B4-BE49-F238E27FC236}">
                    <a16:creationId xmlns:a16="http://schemas.microsoft.com/office/drawing/2014/main" id="{A4CA81EC-B4B7-4D7A-9EA4-F60B502048F1}"/>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41" name="TextBox 40">
              <a:extLst>
                <a:ext uri="{FF2B5EF4-FFF2-40B4-BE49-F238E27FC236}">
                  <a16:creationId xmlns:a16="http://schemas.microsoft.com/office/drawing/2014/main" id="{80D7194B-3D2F-4F39-B717-BE3429D594A0}"/>
                </a:ext>
              </a:extLst>
            </p:cNvPr>
            <p:cNvSpPr txBox="1"/>
            <p:nvPr/>
          </p:nvSpPr>
          <p:spPr>
            <a:xfrm>
              <a:off x="4509909" y="1708807"/>
              <a:ext cx="6767991" cy="3772617"/>
            </a:xfrm>
            <a:prstGeom prst="rect">
              <a:avLst/>
            </a:prstGeom>
            <a:noFill/>
          </p:spPr>
          <p:txBody>
            <a:bodyPr wrap="square" rtlCol="0">
              <a:spAutoFit/>
            </a:bodyPr>
            <a:lstStyle/>
            <a:p>
              <a:pPr algn="just">
                <a:lnSpc>
                  <a:spcPct val="114000"/>
                </a:lnSpc>
              </a:pPr>
              <a:r>
                <a:rPr lang="en-US" sz="2000" b="1" dirty="0">
                  <a:latin typeface="Cambria" panose="02040503050406030204" pitchFamily="18" charset="0"/>
                  <a:ea typeface="Cambria" panose="02040503050406030204" pitchFamily="18" charset="0"/>
                  <a:cs typeface="Calibri" panose="020F0502020204030204" pitchFamily="34" charset="0"/>
                </a:rPr>
                <a:t>g. </a:t>
              </a:r>
              <a:r>
                <a:rPr lang="en-US" sz="2000" b="1" dirty="0" err="1">
                  <a:latin typeface="Cambria" panose="02040503050406030204" pitchFamily="18" charset="0"/>
                  <a:ea typeface="Cambria" panose="02040503050406030204" pitchFamily="18" charset="0"/>
                  <a:cs typeface="Calibri" panose="020F0502020204030204" pitchFamily="34" charset="0"/>
                </a:rPr>
                <a:t>Hoàng</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là</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người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Việt</a:t>
              </a:r>
              <a:r>
                <a:rPr lang="en-US" sz="2000" b="1" dirty="0">
                  <a:latin typeface="Cambria" panose="02040503050406030204" pitchFamily="18" charset="0"/>
                  <a:ea typeface="Cambria" panose="02040503050406030204" pitchFamily="18" charset="0"/>
                  <a:cs typeface="Calibri" panose="020F0502020204030204" pitchFamily="34" charset="0"/>
                </a:rPr>
                <a:t> Nam </a:t>
              </a:r>
              <a:r>
                <a:rPr lang="en-US" sz="2000" b="1" dirty="0" err="1">
                  <a:latin typeface="Cambria" panose="02040503050406030204" pitchFamily="18" charset="0"/>
                  <a:ea typeface="Cambria" panose="02040503050406030204" pitchFamily="18" charset="0"/>
                  <a:cs typeface="Calibri" panose="020F0502020204030204" pitchFamily="34" charset="0"/>
                </a:rPr>
                <a:t>nhưng</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lại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giới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thiệu</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với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người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nước</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ngoài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mình</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là</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người</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Hàn</a:t>
              </a:r>
              <a:r>
                <a:rPr lang="en-US" sz="2000" b="1" dirty="0">
                  <a:latin typeface="Cambria" panose="02040503050406030204" pitchFamily="18" charset="0"/>
                  <a:ea typeface="Cambria" panose="02040503050406030204" pitchFamily="18" charset="0"/>
                  <a:cs typeface="Calibri" panose="020F0502020204030204" pitchFamily="34" charset="0"/>
                </a:rPr>
                <a:t> </a:t>
              </a:r>
              <a:r>
                <a:rPr lang="en-US" sz="2000" b="1" dirty="0" err="1">
                  <a:latin typeface="Cambria" panose="02040503050406030204" pitchFamily="18" charset="0"/>
                  <a:ea typeface="Cambria" panose="02040503050406030204" pitchFamily="18" charset="0"/>
                  <a:cs typeface="Calibri" panose="020F0502020204030204" pitchFamily="34" charset="0"/>
                </a:rPr>
                <a:t>Quốc</a:t>
              </a:r>
              <a:r>
                <a:rPr lang="en-US" sz="2000" b="1" dirty="0">
                  <a:latin typeface="Cambria" panose="02040503050406030204" pitchFamily="18" charset="0"/>
                  <a:ea typeface="Cambria" panose="02040503050406030204" pitchFamily="18" charset="0"/>
                  <a:cs typeface="Calibri" panose="020F0502020204030204" pitchFamily="34" charset="0"/>
                </a:rPr>
                <a:t>.</a:t>
              </a:r>
            </a:p>
          </p:txBody>
        </p:sp>
      </p:grpSp>
    </p:spTree>
    <p:extLst>
      <p:ext uri="{BB962C8B-B14F-4D97-AF65-F5344CB8AC3E}">
        <p14:creationId xmlns:p14="http://schemas.microsoft.com/office/powerpoint/2010/main" val="3312671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53" presetClass="entr" presetSubtype="1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par>
                                <p:cTn id="27" presetID="53" presetClass="entr" presetSubtype="16"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53" presetClass="entr" presetSubtype="16"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4049435" y="2208579"/>
            <a:ext cx="4424302" cy="595577"/>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7172232" y="2841714"/>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59926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24AF61C9-F434-45EA-BA4C-352653BCA4C3}"/>
              </a:ext>
            </a:extLst>
          </p:cNvPr>
          <p:cNvGrpSpPr/>
          <p:nvPr/>
        </p:nvGrpSpPr>
        <p:grpSpPr>
          <a:xfrm>
            <a:off x="386446" y="2024456"/>
            <a:ext cx="5160471" cy="1431252"/>
            <a:chOff x="4144021" y="1484380"/>
            <a:chExt cx="7574794" cy="4840220"/>
          </a:xfrm>
        </p:grpSpPr>
        <p:grpSp>
          <p:nvGrpSpPr>
            <p:cNvPr id="46" name="Group 45">
              <a:extLst>
                <a:ext uri="{FF2B5EF4-FFF2-40B4-BE49-F238E27FC236}">
                  <a16:creationId xmlns:a16="http://schemas.microsoft.com/office/drawing/2014/main" id="{DF389D48-48E2-4285-ACBE-34DBC76DDF16}"/>
                </a:ext>
              </a:extLst>
            </p:cNvPr>
            <p:cNvGrpSpPr/>
            <p:nvPr/>
          </p:nvGrpSpPr>
          <p:grpSpPr>
            <a:xfrm>
              <a:off x="4144021" y="1484380"/>
              <a:ext cx="7574794" cy="4840220"/>
              <a:chOff x="4436414" y="1551563"/>
              <a:chExt cx="7327378" cy="4327762"/>
            </a:xfrm>
          </p:grpSpPr>
          <p:sp>
            <p:nvSpPr>
              <p:cNvPr id="48" name="Rectangle: Diagonal Corners Rounded 4">
                <a:extLst>
                  <a:ext uri="{FF2B5EF4-FFF2-40B4-BE49-F238E27FC236}">
                    <a16:creationId xmlns:a16="http://schemas.microsoft.com/office/drawing/2014/main" id="{7D9EA76E-0838-4A7F-AB52-CAC156144FFD}"/>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49" name="Rectangle: Diagonal Corners Rounded 30">
                <a:extLst>
                  <a:ext uri="{FF2B5EF4-FFF2-40B4-BE49-F238E27FC236}">
                    <a16:creationId xmlns:a16="http://schemas.microsoft.com/office/drawing/2014/main" id="{C0684ED7-CDAD-4E87-8006-23DDB7F29530}"/>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47" name="TextBox 46">
              <a:extLst>
                <a:ext uri="{FF2B5EF4-FFF2-40B4-BE49-F238E27FC236}">
                  <a16:creationId xmlns:a16="http://schemas.microsoft.com/office/drawing/2014/main" id="{067D2F32-CE96-46A2-B36A-DFF4CCE2BCCF}"/>
                </a:ext>
              </a:extLst>
            </p:cNvPr>
            <p:cNvSpPr txBox="1"/>
            <p:nvPr/>
          </p:nvSpPr>
          <p:spPr>
            <a:xfrm>
              <a:off x="4509909" y="1708807"/>
              <a:ext cx="6767991" cy="4464342"/>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a. </a:t>
              </a:r>
              <a:r>
                <a:rPr lang="en-US" sz="2400" b="1" dirty="0" err="1">
                  <a:latin typeface="Cambria" panose="02040503050406030204" pitchFamily="18" charset="0"/>
                  <a:ea typeface="Cambria" panose="02040503050406030204" pitchFamily="18" charset="0"/>
                  <a:cs typeface="Calibri" panose="020F0502020204030204" pitchFamily="34" charset="0"/>
                </a:rPr>
                <a:t>Ngân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cho</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rằng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các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món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ăn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 </a:t>
              </a:r>
              <a:r>
                <a:rPr lang="en-US" sz="2400" b="1" dirty="0" err="1">
                  <a:latin typeface="Cambria" panose="02040503050406030204" pitchFamily="18" charset="0"/>
                  <a:ea typeface="Cambria" panose="02040503050406030204" pitchFamily="18" charset="0"/>
                  <a:cs typeface="Calibri" panose="020F0502020204030204" pitchFamily="34" charset="0"/>
                </a:rPr>
                <a:t>không</a:t>
              </a:r>
              <a:r>
                <a:rPr lang="en-US" sz="2400" b="1" dirty="0">
                  <a:latin typeface="Cambria" panose="02040503050406030204" pitchFamily="18" charset="0"/>
                  <a:ea typeface="Cambria" panose="02040503050406030204" pitchFamily="18" charset="0"/>
                  <a:cs typeface="Calibri" panose="020F0502020204030204" pitchFamily="34" charset="0"/>
                </a:rPr>
                <a:t> sang </a:t>
              </a:r>
              <a:r>
                <a:rPr lang="en-US" sz="2400" b="1" dirty="0" err="1">
                  <a:latin typeface="Cambria" panose="02040503050406030204" pitchFamily="18" charset="0"/>
                  <a:ea typeface="Cambria" panose="02040503050406030204" pitchFamily="18" charset="0"/>
                  <a:cs typeface="Calibri" panose="020F0502020204030204" pitchFamily="34" charset="0"/>
                </a:rPr>
                <a:t>trọng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bằng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món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ăn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endParaRPr lang="en-US" sz="2400" b="1" dirty="0">
                <a:latin typeface="Cambria" panose="02040503050406030204" pitchFamily="18" charset="0"/>
                <a:ea typeface="Cambria" panose="02040503050406030204" pitchFamily="18" charset="0"/>
                <a:cs typeface="Calibri" panose="020F0502020204030204" pitchFamily="34" charset="0"/>
              </a:endParaRPr>
            </a:p>
          </p:txBody>
        </p:sp>
      </p:grpSp>
      <p:grpSp>
        <p:nvGrpSpPr>
          <p:cNvPr id="50" name="Group 49">
            <a:extLst>
              <a:ext uri="{FF2B5EF4-FFF2-40B4-BE49-F238E27FC236}">
                <a16:creationId xmlns:a16="http://schemas.microsoft.com/office/drawing/2014/main" id="{DC217F6B-2366-45D9-B614-3EE321070733}"/>
              </a:ext>
            </a:extLst>
          </p:cNvPr>
          <p:cNvGrpSpPr/>
          <p:nvPr/>
        </p:nvGrpSpPr>
        <p:grpSpPr>
          <a:xfrm>
            <a:off x="5470500" y="660296"/>
            <a:ext cx="6335054" cy="4147441"/>
            <a:chOff x="7675497" y="1612359"/>
            <a:chExt cx="6336704" cy="4148521"/>
          </a:xfrm>
        </p:grpSpPr>
        <p:sp>
          <p:nvSpPr>
            <p:cNvPr id="51" name="Rectangle 50">
              <a:extLst>
                <a:ext uri="{FF2B5EF4-FFF2-40B4-BE49-F238E27FC236}">
                  <a16:creationId xmlns:a16="http://schemas.microsoft.com/office/drawing/2014/main" id="{61A31ADB-7CB8-4F3D-94CB-F5ECB8485F3C}"/>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7200" indent="-457200" algn="just" defTabSz="914126">
                <a:buFont typeface="Arial" panose="020B0604020202020204" pitchFamily="34" charset="0"/>
                <a:buChar char="•"/>
              </a:pP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Hành</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vi a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không</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đồng</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tình</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vì</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món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ăn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Việt</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Nam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là</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truyền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thống</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văn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hóa</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của</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dân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tộc</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cần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trân</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C00000"/>
                  </a:solidFill>
                  <a:latin typeface="Cambria" panose="02040503050406030204" pitchFamily="18" charset="0"/>
                  <a:ea typeface="Cambria" panose="02040503050406030204" pitchFamily="18" charset="0"/>
                  <a:cs typeface="Calibri" panose="020F0502020204030204" pitchFamily="34" charset="0"/>
                </a:rPr>
                <a:t>trọng</a:t>
              </a:r>
              <a:r>
                <a:rPr lang="en-US" sz="3600" dirty="0">
                  <a:solidFill>
                    <a:srgbClr val="C00000"/>
                  </a:solidFill>
                  <a:latin typeface="Cambria" panose="02040503050406030204" pitchFamily="18" charset="0"/>
                  <a:ea typeface="Cambria" panose="02040503050406030204" pitchFamily="18" charset="0"/>
                  <a:cs typeface="Calibri" panose="020F0502020204030204" pitchFamily="34" charset="0"/>
                </a:rPr>
                <a:t>.</a:t>
              </a:r>
            </a:p>
          </p:txBody>
        </p:sp>
        <p:pic>
          <p:nvPicPr>
            <p:cNvPr id="52"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B9988CEF-60CD-469A-8347-55958D806ED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0941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ppt_x"/>
                                          </p:val>
                                        </p:tav>
                                        <p:tav tm="100000">
                                          <p:val>
                                            <p:strVal val="#ppt_x"/>
                                          </p:val>
                                        </p:tav>
                                      </p:tavLst>
                                    </p:anim>
                                    <p:anim calcmode="lin" valueType="num">
                                      <p:cBhvr additive="base">
                                        <p:cTn id="1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B3121EC-2F0A-4CBA-9B99-82190B5A3E94}"/>
              </a:ext>
            </a:extLst>
          </p:cNvPr>
          <p:cNvGrpSpPr/>
          <p:nvPr/>
        </p:nvGrpSpPr>
        <p:grpSpPr>
          <a:xfrm>
            <a:off x="457139" y="2094614"/>
            <a:ext cx="5160471" cy="2426241"/>
            <a:chOff x="4144021" y="1484380"/>
            <a:chExt cx="7574794" cy="6112554"/>
          </a:xfrm>
        </p:grpSpPr>
        <p:grpSp>
          <p:nvGrpSpPr>
            <p:cNvPr id="11" name="Group 10">
              <a:extLst>
                <a:ext uri="{FF2B5EF4-FFF2-40B4-BE49-F238E27FC236}">
                  <a16:creationId xmlns:a16="http://schemas.microsoft.com/office/drawing/2014/main" id="{0AA35D4B-52BC-4B7F-9498-26EF7D1C87FB}"/>
                </a:ext>
              </a:extLst>
            </p:cNvPr>
            <p:cNvGrpSpPr/>
            <p:nvPr/>
          </p:nvGrpSpPr>
          <p:grpSpPr>
            <a:xfrm>
              <a:off x="4144021" y="1484380"/>
              <a:ext cx="7574794" cy="4840220"/>
              <a:chOff x="4436414" y="1551563"/>
              <a:chExt cx="7327378" cy="4327762"/>
            </a:xfrm>
          </p:grpSpPr>
          <p:sp>
            <p:nvSpPr>
              <p:cNvPr id="13" name="Rectangle: Diagonal Corners Rounded 4">
                <a:extLst>
                  <a:ext uri="{FF2B5EF4-FFF2-40B4-BE49-F238E27FC236}">
                    <a16:creationId xmlns:a16="http://schemas.microsoft.com/office/drawing/2014/main" id="{4D3A961B-8937-4E86-B17C-01E3DFF39FD7}"/>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4" name="Rectangle: Diagonal Corners Rounded 30">
                <a:extLst>
                  <a:ext uri="{FF2B5EF4-FFF2-40B4-BE49-F238E27FC236}">
                    <a16:creationId xmlns:a16="http://schemas.microsoft.com/office/drawing/2014/main" id="{F495A1E9-C031-4430-9F86-7DAD29AD7C91}"/>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2" name="TextBox 11">
              <a:extLst>
                <a:ext uri="{FF2B5EF4-FFF2-40B4-BE49-F238E27FC236}">
                  <a16:creationId xmlns:a16="http://schemas.microsoft.com/office/drawing/2014/main" id="{56FF3AA6-BDC9-432E-A107-32447169B33C}"/>
                </a:ext>
              </a:extLst>
            </p:cNvPr>
            <p:cNvSpPr txBox="1"/>
            <p:nvPr/>
          </p:nvSpPr>
          <p:spPr>
            <a:xfrm>
              <a:off x="4509909" y="1708807"/>
              <a:ext cx="6767991" cy="5888127"/>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b. </a:t>
              </a:r>
              <a:r>
                <a:rPr lang="en-US" sz="2400" b="1" dirty="0" err="1">
                  <a:latin typeface="Cambria" panose="02040503050406030204" pitchFamily="18" charset="0"/>
                  <a:ea typeface="Cambria" panose="02040503050406030204" pitchFamily="18" charset="0"/>
                  <a:cs typeface="Calibri" panose="020F0502020204030204" pitchFamily="34" charset="0"/>
                </a:rPr>
                <a:t>Thảo</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mơ</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trở</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thành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hướng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dẫn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viên</a:t>
              </a:r>
              <a:r>
                <a:rPr lang="en-US" sz="2400" b="1" dirty="0">
                  <a:latin typeface="Cambria" panose="02040503050406030204" pitchFamily="18" charset="0"/>
                  <a:ea typeface="Cambria" panose="02040503050406030204" pitchFamily="18" charset="0"/>
                  <a:cs typeface="Calibri" panose="020F0502020204030204" pitchFamily="34" charset="0"/>
                </a:rPr>
                <a:t> du </a:t>
              </a:r>
              <a:r>
                <a:rPr lang="en-US" sz="2400" b="1" dirty="0" err="1">
                  <a:latin typeface="Cambria" panose="02040503050406030204" pitchFamily="18" charset="0"/>
                  <a:ea typeface="Cambria" panose="02040503050406030204" pitchFamily="18" charset="0"/>
                  <a:cs typeface="Calibri" panose="020F0502020204030204" pitchFamily="34" charset="0"/>
                </a:rPr>
                <a:t>lịch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để</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giới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thiệu</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về</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quê</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hương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đất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a:t>
              </a:r>
            </a:p>
          </p:txBody>
        </p:sp>
      </p:grpSp>
      <p:grpSp>
        <p:nvGrpSpPr>
          <p:cNvPr id="15" name="Group 14">
            <a:extLst>
              <a:ext uri="{FF2B5EF4-FFF2-40B4-BE49-F238E27FC236}">
                <a16:creationId xmlns:a16="http://schemas.microsoft.com/office/drawing/2014/main" id="{12CA434B-6586-41ED-97AC-91B2C7E7F8AA}"/>
              </a:ext>
            </a:extLst>
          </p:cNvPr>
          <p:cNvGrpSpPr/>
          <p:nvPr/>
        </p:nvGrpSpPr>
        <p:grpSpPr>
          <a:xfrm>
            <a:off x="5470500" y="660296"/>
            <a:ext cx="6335054" cy="4147441"/>
            <a:chOff x="7675497" y="1612359"/>
            <a:chExt cx="6336704" cy="4148521"/>
          </a:xfrm>
        </p:grpSpPr>
        <p:sp>
          <p:nvSpPr>
            <p:cNvPr id="16" name="Rectangle 15">
              <a:extLst>
                <a:ext uri="{FF2B5EF4-FFF2-40B4-BE49-F238E27FC236}">
                  <a16:creationId xmlns:a16="http://schemas.microsoft.com/office/drawing/2014/main" id="{04A16EBE-1A7C-4488-AC7C-FE01E94DB3F1}"/>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algn="just">
                <a:lnSpc>
                  <a:spcPct val="112000"/>
                </a:lnSpc>
                <a:spcBef>
                  <a:spcPts val="0"/>
                </a:spcBef>
                <a:spcAft>
                  <a:spcPts val="0"/>
                </a:spcAft>
              </a:pPr>
              <a:r>
                <a:rPr lang="nl-NL" sz="3600" dirty="0">
                  <a:solidFill>
                    <a:srgbClr val="FF0000"/>
                  </a:solidFill>
                  <a:effectLst/>
                  <a:latin typeface="Cambria" panose="02040503050406030204" pitchFamily="18" charset="0"/>
                  <a:ea typeface="Cambria" panose="02040503050406030204" pitchFamily="18" charset="0"/>
                  <a:cs typeface="Arial" panose="020B0604020202020204" pitchFamily="34" charset="0"/>
                </a:rPr>
                <a:t>Hành vi </a:t>
              </a:r>
              <a:r>
                <a:rPr lang="nl-NL" sz="3600" b="1" dirty="0">
                  <a:solidFill>
                    <a:srgbClr val="FF0000"/>
                  </a:solidFill>
                  <a:effectLst/>
                  <a:latin typeface="Cambria" panose="02040503050406030204" pitchFamily="18" charset="0"/>
                  <a:ea typeface="Cambria" panose="02040503050406030204" pitchFamily="18" charset="0"/>
                  <a:cs typeface="Arial" panose="020B0604020202020204" pitchFamily="34" charset="0"/>
                </a:rPr>
                <a:t>b</a:t>
              </a:r>
              <a:r>
                <a:rPr lang="nl-NL" sz="360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đồng tình: vì Thảo đã thể hiện niềm tự hào về quê hương, đất nước.</a:t>
              </a:r>
              <a:endParaRPr lang="en-US" sz="3600" dirty="0">
                <a:solidFill>
                  <a:srgbClr val="FF0000"/>
                </a:solidFill>
                <a:effectLst/>
                <a:latin typeface="Cambria" panose="02040503050406030204" pitchFamily="18" charset="0"/>
                <a:ea typeface="Cambria" panose="02040503050406030204" pitchFamily="18" charset="0"/>
                <a:cs typeface="Arial" panose="020B0604020202020204" pitchFamily="34" charset="0"/>
              </a:endParaRPr>
            </a:p>
          </p:txBody>
        </p:sp>
        <p:pic>
          <p:nvPicPr>
            <p:cNvPr id="17"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35C0CF1E-9D1B-4192-B1E8-23445F7554A1}"/>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91992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A520C374-6765-4156-ACDE-BE9889272D74}"/>
              </a:ext>
            </a:extLst>
          </p:cNvPr>
          <p:cNvGrpSpPr/>
          <p:nvPr/>
        </p:nvGrpSpPr>
        <p:grpSpPr>
          <a:xfrm>
            <a:off x="539289" y="2717800"/>
            <a:ext cx="5160471" cy="1173480"/>
            <a:chOff x="4144021" y="1484380"/>
            <a:chExt cx="7574794" cy="4840220"/>
          </a:xfrm>
        </p:grpSpPr>
        <p:grpSp>
          <p:nvGrpSpPr>
            <p:cNvPr id="19" name="Group 18">
              <a:extLst>
                <a:ext uri="{FF2B5EF4-FFF2-40B4-BE49-F238E27FC236}">
                  <a16:creationId xmlns:a16="http://schemas.microsoft.com/office/drawing/2014/main" id="{817B9FBF-DCA2-4782-974B-0CF0F83958FC}"/>
                </a:ext>
              </a:extLst>
            </p:cNvPr>
            <p:cNvGrpSpPr/>
            <p:nvPr/>
          </p:nvGrpSpPr>
          <p:grpSpPr>
            <a:xfrm>
              <a:off x="4144021" y="1484380"/>
              <a:ext cx="7574794" cy="4840220"/>
              <a:chOff x="4436414" y="1551563"/>
              <a:chExt cx="7327378" cy="4327762"/>
            </a:xfrm>
          </p:grpSpPr>
          <p:sp>
            <p:nvSpPr>
              <p:cNvPr id="21" name="Rectangle: Diagonal Corners Rounded 4">
                <a:extLst>
                  <a:ext uri="{FF2B5EF4-FFF2-40B4-BE49-F238E27FC236}">
                    <a16:creationId xmlns:a16="http://schemas.microsoft.com/office/drawing/2014/main" id="{E02C0CA4-EA40-41B9-AB80-AC72F862E6A7}"/>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2" name="Rectangle: Diagonal Corners Rounded 30">
                <a:extLst>
                  <a:ext uri="{FF2B5EF4-FFF2-40B4-BE49-F238E27FC236}">
                    <a16:creationId xmlns:a16="http://schemas.microsoft.com/office/drawing/2014/main" id="{5A6746BB-5621-4036-BB37-306FBC52569F}"/>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20" name="TextBox 19">
              <a:extLst>
                <a:ext uri="{FF2B5EF4-FFF2-40B4-BE49-F238E27FC236}">
                  <a16:creationId xmlns:a16="http://schemas.microsoft.com/office/drawing/2014/main" id="{C1A17BBD-9FAB-45DC-A20C-A4703D2263A4}"/>
                </a:ext>
              </a:extLst>
            </p:cNvPr>
            <p:cNvSpPr txBox="1"/>
            <p:nvPr/>
          </p:nvSpPr>
          <p:spPr>
            <a:xfrm>
              <a:off x="4509909" y="1708808"/>
              <a:ext cx="6767991" cy="3708460"/>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c. </a:t>
              </a:r>
              <a:r>
                <a:rPr lang="en-US" sz="2400" b="1" dirty="0" err="1">
                  <a:latin typeface="Cambria" panose="02040503050406030204" pitchFamily="18" charset="0"/>
                  <a:ea typeface="Cambria" panose="02040503050406030204" pitchFamily="18" charset="0"/>
                  <a:cs typeface="Calibri" panose="020F0502020204030204" pitchFamily="34" charset="0"/>
                </a:rPr>
                <a:t>Cường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thường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viết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vẽ</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về</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vẻ</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đẹp</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của</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quê</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hương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đất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endParaRPr lang="en-US" sz="2400" b="1" dirty="0">
                <a:latin typeface="Cambria" panose="02040503050406030204" pitchFamily="18" charset="0"/>
                <a:ea typeface="Cambria" panose="02040503050406030204" pitchFamily="18" charset="0"/>
                <a:cs typeface="Calibri" panose="020F0502020204030204" pitchFamily="34" charset="0"/>
              </a:endParaRPr>
            </a:p>
          </p:txBody>
        </p:sp>
      </p:grpSp>
      <p:grpSp>
        <p:nvGrpSpPr>
          <p:cNvPr id="23" name="Group 22">
            <a:extLst>
              <a:ext uri="{FF2B5EF4-FFF2-40B4-BE49-F238E27FC236}">
                <a16:creationId xmlns:a16="http://schemas.microsoft.com/office/drawing/2014/main" id="{CB4C47D2-A275-4F2F-84F8-49960B572205}"/>
              </a:ext>
            </a:extLst>
          </p:cNvPr>
          <p:cNvGrpSpPr/>
          <p:nvPr/>
        </p:nvGrpSpPr>
        <p:grpSpPr>
          <a:xfrm>
            <a:off x="5470500" y="660296"/>
            <a:ext cx="6335054" cy="4147441"/>
            <a:chOff x="7675497" y="1612359"/>
            <a:chExt cx="6336704" cy="4148521"/>
          </a:xfrm>
        </p:grpSpPr>
        <p:sp>
          <p:nvSpPr>
            <p:cNvPr id="24" name="Rectangle 23">
              <a:extLst>
                <a:ext uri="{FF2B5EF4-FFF2-40B4-BE49-F238E27FC236}">
                  <a16:creationId xmlns:a16="http://schemas.microsoft.com/office/drawing/2014/main" id="{EAFC2200-86FC-47B7-AC6E-0982243160A2}"/>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algn="just">
                <a:lnSpc>
                  <a:spcPct val="112000"/>
                </a:lnSpc>
                <a:spcBef>
                  <a:spcPts val="0"/>
                </a:spcBef>
                <a:spcAft>
                  <a:spcPts val="0"/>
                </a:spcAft>
              </a:pPr>
              <a:r>
                <a:rPr lang="vi-VN" sz="3600" dirty="0">
                  <a:solidFill>
                    <a:srgbClr val="FF0000"/>
                  </a:solidFill>
                  <a:effectLst/>
                  <a:latin typeface="Cambria" panose="02040503050406030204" pitchFamily="18" charset="0"/>
                  <a:ea typeface="Cambria" panose="02040503050406030204" pitchFamily="18" charset="0"/>
                  <a:cs typeface="Arial" panose="020B0604020202020204" pitchFamily="34" charset="0"/>
                </a:rPr>
                <a:t>Hành vi </a:t>
              </a:r>
              <a:r>
                <a:rPr lang="vi-VN" sz="3600" b="1" dirty="0">
                  <a:solidFill>
                    <a:srgbClr val="FF0000"/>
                  </a:solidFill>
                  <a:effectLst/>
                  <a:latin typeface="Cambria" panose="02040503050406030204" pitchFamily="18" charset="0"/>
                  <a:ea typeface="Cambria" panose="02040503050406030204" pitchFamily="18" charset="0"/>
                  <a:cs typeface="Arial" panose="020B0604020202020204" pitchFamily="34" charset="0"/>
                </a:rPr>
                <a:t>c</a:t>
              </a:r>
              <a:r>
                <a:rPr lang="vi-VN" sz="360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đồng tình: vì Cường đã thể hiện tình yêu với vẻ đẹp của quê hương, đất nước.</a:t>
              </a:r>
              <a:endParaRPr lang="en-US" sz="3600" dirty="0">
                <a:solidFill>
                  <a:srgbClr val="FF0000"/>
                </a:solidFill>
                <a:effectLst/>
                <a:latin typeface="Cambria" panose="02040503050406030204" pitchFamily="18" charset="0"/>
                <a:ea typeface="Cambria" panose="02040503050406030204" pitchFamily="18" charset="0"/>
                <a:cs typeface="Arial" panose="020B0604020202020204" pitchFamily="34" charset="0"/>
              </a:endParaRPr>
            </a:p>
          </p:txBody>
        </p:sp>
        <p:pic>
          <p:nvPicPr>
            <p:cNvPr id="25"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1EE36F31-EC2A-4F02-AC74-4DD6BCF9220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287966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B4C47D2-A275-4F2F-84F8-49960B572205}"/>
              </a:ext>
            </a:extLst>
          </p:cNvPr>
          <p:cNvGrpSpPr/>
          <p:nvPr/>
        </p:nvGrpSpPr>
        <p:grpSpPr>
          <a:xfrm>
            <a:off x="5470500" y="660296"/>
            <a:ext cx="6335054" cy="4147441"/>
            <a:chOff x="7675497" y="1612359"/>
            <a:chExt cx="6336704" cy="4148521"/>
          </a:xfrm>
        </p:grpSpPr>
        <p:sp>
          <p:nvSpPr>
            <p:cNvPr id="24" name="Rectangle 23">
              <a:extLst>
                <a:ext uri="{FF2B5EF4-FFF2-40B4-BE49-F238E27FC236}">
                  <a16:creationId xmlns:a16="http://schemas.microsoft.com/office/drawing/2014/main" id="{EAFC2200-86FC-47B7-AC6E-0982243160A2}"/>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12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Hành vi </a:t>
              </a:r>
              <a:r>
                <a:rPr kumimoji="0" lang="vi-VN"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d</a:t>
              </a:r>
              <a:r>
                <a:rPr kumimoji="0" lang="vi-VN" sz="36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đồng tình: vì Thương đã thể hiện tình yêu đối với tiếng Việt.</a:t>
              </a:r>
              <a:endParaRPr kumimoji="0" lang="en-US" sz="36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5"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1EE36F31-EC2A-4F02-AC74-4DD6BCF9220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06195B19-84BD-42BB-9D4B-464F79398BE1}"/>
              </a:ext>
            </a:extLst>
          </p:cNvPr>
          <p:cNvGrpSpPr/>
          <p:nvPr/>
        </p:nvGrpSpPr>
        <p:grpSpPr>
          <a:xfrm>
            <a:off x="466806" y="2713374"/>
            <a:ext cx="5160471" cy="1431252"/>
            <a:chOff x="4144021" y="1484380"/>
            <a:chExt cx="7574794" cy="4840220"/>
          </a:xfrm>
        </p:grpSpPr>
        <p:grpSp>
          <p:nvGrpSpPr>
            <p:cNvPr id="11" name="Group 10">
              <a:extLst>
                <a:ext uri="{FF2B5EF4-FFF2-40B4-BE49-F238E27FC236}">
                  <a16:creationId xmlns:a16="http://schemas.microsoft.com/office/drawing/2014/main" id="{E121C2D7-DC74-41A0-A624-E2D76BBD6194}"/>
                </a:ext>
              </a:extLst>
            </p:cNvPr>
            <p:cNvGrpSpPr/>
            <p:nvPr/>
          </p:nvGrpSpPr>
          <p:grpSpPr>
            <a:xfrm>
              <a:off x="4144021" y="1484380"/>
              <a:ext cx="7574794" cy="4840220"/>
              <a:chOff x="4436414" y="1551563"/>
              <a:chExt cx="7327378" cy="4327762"/>
            </a:xfrm>
          </p:grpSpPr>
          <p:sp>
            <p:nvSpPr>
              <p:cNvPr id="13" name="Rectangle: Diagonal Corners Rounded 4">
                <a:extLst>
                  <a:ext uri="{FF2B5EF4-FFF2-40B4-BE49-F238E27FC236}">
                    <a16:creationId xmlns:a16="http://schemas.microsoft.com/office/drawing/2014/main" id="{E8269208-83B6-4DAC-B5C2-50D7A2819202}"/>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4" name="Rectangle: Diagonal Corners Rounded 30">
                <a:extLst>
                  <a:ext uri="{FF2B5EF4-FFF2-40B4-BE49-F238E27FC236}">
                    <a16:creationId xmlns:a16="http://schemas.microsoft.com/office/drawing/2014/main" id="{B99D014F-4DE5-4410-AA11-36F4C128D188}"/>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2" name="TextBox 11">
              <a:extLst>
                <a:ext uri="{FF2B5EF4-FFF2-40B4-BE49-F238E27FC236}">
                  <a16:creationId xmlns:a16="http://schemas.microsoft.com/office/drawing/2014/main" id="{3396DC3E-3240-42C8-86AD-A2E9CE4DDE65}"/>
                </a:ext>
              </a:extLst>
            </p:cNvPr>
            <p:cNvSpPr txBox="1"/>
            <p:nvPr/>
          </p:nvSpPr>
          <p:spPr>
            <a:xfrm>
              <a:off x="4509909" y="1708807"/>
              <a:ext cx="6767991" cy="4502506"/>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d. </a:t>
              </a:r>
              <a:r>
                <a:rPr lang="en-US" sz="2400" b="1" dirty="0" err="1">
                  <a:latin typeface="Cambria" panose="02040503050406030204" pitchFamily="18" charset="0"/>
                  <a:ea typeface="Cambria" panose="02040503050406030204" pitchFamily="18" charset="0"/>
                  <a:cs typeface="Calibri" panose="020F0502020204030204" pitchFamily="34" charset="0"/>
                </a:rPr>
                <a:t>Mặc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dù</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sống</a:t>
              </a:r>
              <a:r>
                <a:rPr lang="en-US" sz="2400" b="1" dirty="0">
                  <a:latin typeface="Cambria" panose="02040503050406030204" pitchFamily="18" charset="0"/>
                  <a:ea typeface="Cambria" panose="02040503050406030204" pitchFamily="18" charset="0"/>
                  <a:cs typeface="Calibri" panose="020F0502020204030204" pitchFamily="34" charset="0"/>
                </a:rPr>
                <a:t> ở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từ</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nhỏ</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nhưng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Thương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vẫn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nói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tiếng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rất</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tốt</a:t>
              </a:r>
              <a:r>
                <a:rPr lang="en-US" sz="2400" b="1" dirty="0">
                  <a:latin typeface="Cambria" panose="02040503050406030204" pitchFamily="18" charset="0"/>
                  <a:ea typeface="Cambria" panose="02040503050406030204" pitchFamily="18" charset="0"/>
                  <a:cs typeface="Calibri" panose="020F0502020204030204" pitchFamily="34" charset="0"/>
                </a:rPr>
                <a:t>.</a:t>
              </a:r>
            </a:p>
          </p:txBody>
        </p:sp>
      </p:grpSp>
    </p:spTree>
    <p:extLst>
      <p:ext uri="{BB962C8B-B14F-4D97-AF65-F5344CB8AC3E}">
        <p14:creationId xmlns:p14="http://schemas.microsoft.com/office/powerpoint/2010/main" val="176538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rtoon a cartoon of a child wearing a purple dress and a white hat&#10;&#10;AI-generated content may be incorrect.">
            <a:extLst>
              <a:ext uri="{FF2B5EF4-FFF2-40B4-BE49-F238E27FC236}">
                <a16:creationId xmlns:a16="http://schemas.microsoft.com/office/drawing/2014/main" id="{5D6D8BC1-AED0-169D-C377-6C924F28A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1803" y="824949"/>
            <a:ext cx="4459751" cy="6033052"/>
          </a:xfrm>
          <a:prstGeom prst="rect">
            <a:avLst/>
          </a:prstGeom>
        </p:spPr>
      </p:pic>
      <p:pic>
        <p:nvPicPr>
          <p:cNvPr id="4" name="tải xuống">
            <a:hlinkClick r:id="" action="ppaction://media"/>
            <a:extLst>
              <a:ext uri="{FF2B5EF4-FFF2-40B4-BE49-F238E27FC236}">
                <a16:creationId xmlns:a16="http://schemas.microsoft.com/office/drawing/2014/main" id="{F74AF495-1589-42B5-9F8B-5A5612A2339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5078" y="283817"/>
            <a:ext cx="406400" cy="406400"/>
          </a:xfrm>
          <a:prstGeom prst="rect">
            <a:avLst/>
          </a:prstGeom>
        </p:spPr>
      </p:pic>
    </p:spTree>
    <p:extLst>
      <p:ext uri="{BB962C8B-B14F-4D97-AF65-F5344CB8AC3E}">
        <p14:creationId xmlns:p14="http://schemas.microsoft.com/office/powerpoint/2010/main" val="271395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3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B4C47D2-A275-4F2F-84F8-49960B572205}"/>
              </a:ext>
            </a:extLst>
          </p:cNvPr>
          <p:cNvGrpSpPr/>
          <p:nvPr/>
        </p:nvGrpSpPr>
        <p:grpSpPr>
          <a:xfrm>
            <a:off x="5470500" y="660296"/>
            <a:ext cx="6335054" cy="4147441"/>
            <a:chOff x="7675497" y="1612359"/>
            <a:chExt cx="6336704" cy="4148521"/>
          </a:xfrm>
        </p:grpSpPr>
        <p:sp>
          <p:nvSpPr>
            <p:cNvPr id="24" name="Rectangle 23">
              <a:extLst>
                <a:ext uri="{FF2B5EF4-FFF2-40B4-BE49-F238E27FC236}">
                  <a16:creationId xmlns:a16="http://schemas.microsoft.com/office/drawing/2014/main" id="{EAFC2200-86FC-47B7-AC6E-0982243160A2}"/>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12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Hành vi </a:t>
              </a:r>
              <a:r>
                <a:rPr kumimoji="0" lang="vi-VN"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e</a:t>
              </a:r>
              <a:r>
                <a:rPr kumimoji="0" lang="vi-VN"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không đồng tình: vì Đô không thể hiện tình yêu Tổ quốc.</a:t>
              </a:r>
              <a:endParaRPr kumimoji="0" lang="en-US"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5"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1EE36F31-EC2A-4F02-AC74-4DD6BCF9220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4EE1F0CD-BC34-4C96-B290-070F9AE4C2DE}"/>
              </a:ext>
            </a:extLst>
          </p:cNvPr>
          <p:cNvGrpSpPr/>
          <p:nvPr/>
        </p:nvGrpSpPr>
        <p:grpSpPr>
          <a:xfrm>
            <a:off x="457139" y="2455581"/>
            <a:ext cx="5160471" cy="1632526"/>
            <a:chOff x="4144021" y="1484380"/>
            <a:chExt cx="7574794" cy="4840220"/>
          </a:xfrm>
        </p:grpSpPr>
        <p:grpSp>
          <p:nvGrpSpPr>
            <p:cNvPr id="11" name="Group 10">
              <a:extLst>
                <a:ext uri="{FF2B5EF4-FFF2-40B4-BE49-F238E27FC236}">
                  <a16:creationId xmlns:a16="http://schemas.microsoft.com/office/drawing/2014/main" id="{BADF1795-434E-43E8-A96F-0595F72F4DF8}"/>
                </a:ext>
              </a:extLst>
            </p:cNvPr>
            <p:cNvGrpSpPr/>
            <p:nvPr/>
          </p:nvGrpSpPr>
          <p:grpSpPr>
            <a:xfrm>
              <a:off x="4144021" y="1484380"/>
              <a:ext cx="7574794" cy="4840220"/>
              <a:chOff x="4436414" y="1551563"/>
              <a:chExt cx="7327378" cy="4327762"/>
            </a:xfrm>
          </p:grpSpPr>
          <p:sp>
            <p:nvSpPr>
              <p:cNvPr id="13" name="Rectangle: Diagonal Corners Rounded 4">
                <a:extLst>
                  <a:ext uri="{FF2B5EF4-FFF2-40B4-BE49-F238E27FC236}">
                    <a16:creationId xmlns:a16="http://schemas.microsoft.com/office/drawing/2014/main" id="{911842D8-F3D6-409D-82C6-856484269B4E}"/>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4" name="Rectangle: Diagonal Corners Rounded 30">
                <a:extLst>
                  <a:ext uri="{FF2B5EF4-FFF2-40B4-BE49-F238E27FC236}">
                    <a16:creationId xmlns:a16="http://schemas.microsoft.com/office/drawing/2014/main" id="{53DCABD5-49FE-4048-8665-A3C05A2E3ADA}"/>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2" name="TextBox 11">
              <a:extLst>
                <a:ext uri="{FF2B5EF4-FFF2-40B4-BE49-F238E27FC236}">
                  <a16:creationId xmlns:a16="http://schemas.microsoft.com/office/drawing/2014/main" id="{3CEE6094-E13F-4885-A6C2-F4B2A1861789}"/>
                </a:ext>
              </a:extLst>
            </p:cNvPr>
            <p:cNvSpPr txBox="1"/>
            <p:nvPr/>
          </p:nvSpPr>
          <p:spPr>
            <a:xfrm>
              <a:off x="4509909" y="2624727"/>
              <a:ext cx="6767991" cy="2699145"/>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e. </a:t>
              </a:r>
              <a:r>
                <a:rPr lang="en-US" sz="2400" b="1" dirty="0" err="1">
                  <a:latin typeface="Cambria" panose="02040503050406030204" pitchFamily="18" charset="0"/>
                  <a:ea typeface="Cambria" panose="02040503050406030204" pitchFamily="18" charset="0"/>
                  <a:cs typeface="Calibri" panose="020F0502020204030204" pitchFamily="34" charset="0"/>
                </a:rPr>
                <a:t>Đô</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chỉ</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thích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sống</a:t>
              </a:r>
              <a:r>
                <a:rPr lang="en-US" sz="2400" b="1" dirty="0">
                  <a:latin typeface="Cambria" panose="02040503050406030204" pitchFamily="18" charset="0"/>
                  <a:ea typeface="Cambria" panose="02040503050406030204" pitchFamily="18" charset="0"/>
                  <a:cs typeface="Calibri" panose="020F0502020204030204" pitchFamily="34" charset="0"/>
                </a:rPr>
                <a:t> ở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không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thích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về</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a:t>
              </a:r>
            </a:p>
          </p:txBody>
        </p:sp>
      </p:grpSp>
    </p:spTree>
    <p:extLst>
      <p:ext uri="{BB962C8B-B14F-4D97-AF65-F5344CB8AC3E}">
        <p14:creationId xmlns:p14="http://schemas.microsoft.com/office/powerpoint/2010/main" val="1336578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B4C47D2-A275-4F2F-84F8-49960B572205}"/>
              </a:ext>
            </a:extLst>
          </p:cNvPr>
          <p:cNvGrpSpPr/>
          <p:nvPr/>
        </p:nvGrpSpPr>
        <p:grpSpPr>
          <a:xfrm>
            <a:off x="5470500" y="660296"/>
            <a:ext cx="6335054" cy="4147441"/>
            <a:chOff x="7675497" y="1612359"/>
            <a:chExt cx="6336704" cy="4148521"/>
          </a:xfrm>
        </p:grpSpPr>
        <p:sp>
          <p:nvSpPr>
            <p:cNvPr id="24" name="Rectangle 23">
              <a:extLst>
                <a:ext uri="{FF2B5EF4-FFF2-40B4-BE49-F238E27FC236}">
                  <a16:creationId xmlns:a16="http://schemas.microsoft.com/office/drawing/2014/main" id="{EAFC2200-86FC-47B7-AC6E-0982243160A2}"/>
                </a:ext>
              </a:extLst>
            </p:cNvPr>
            <p:cNvSpPr/>
            <p:nvPr/>
          </p:nvSpPr>
          <p:spPr>
            <a:xfrm>
              <a:off x="7969795" y="2276871"/>
              <a:ext cx="6042406" cy="3484009"/>
            </a:xfrm>
            <a:prstGeom prst="rect">
              <a:avLst/>
            </a:prstGeom>
            <a:solidFill>
              <a:schemeClr val="bg1"/>
            </a:solidFill>
            <a:ln w="57150">
              <a:solidFill>
                <a:srgbClr val="AB078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12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Hành vi </a:t>
              </a:r>
              <a:r>
                <a:rPr kumimoji="0" lang="vi-VN" sz="4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g</a:t>
              </a:r>
              <a:r>
                <a:rPr kumimoji="0" lang="vi-VN"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đồng tình: vì Hoàng chưa thể hiện tình yêu đất nước, nơi mình sinh ra và lớn lên.</a:t>
              </a:r>
              <a:endParaRPr kumimoji="0" lang="en-US"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5" name="Picture 2" descr="Cartoon Star. Download a Free Preview or High Quality Adobe Illustrator Ai,  EPS, PDF and High Resolution JPEG ver… | Rainbow cartoon, Printable vintage  art, Cartoon">
              <a:extLst>
                <a:ext uri="{FF2B5EF4-FFF2-40B4-BE49-F238E27FC236}">
                  <a16:creationId xmlns:a16="http://schemas.microsoft.com/office/drawing/2014/main" id="{1EE36F31-EC2A-4F02-AC74-4DD6BCF9220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0741" l="1500" r="97800"/>
                      </a14:imgEffect>
                    </a14:imgLayer>
                  </a14:imgProps>
                </a:ext>
                <a:ext uri="{28A0092B-C50C-407E-A947-70E740481C1C}">
                  <a14:useLocalDpi xmlns:a14="http://schemas.microsoft.com/office/drawing/2010/main" val="0"/>
                </a:ext>
              </a:extLst>
            </a:blip>
            <a:srcRect/>
            <a:stretch>
              <a:fillRect/>
            </a:stretch>
          </p:blipFill>
          <p:spPr bwMode="auto">
            <a:xfrm>
              <a:off x="7675497" y="1612359"/>
              <a:ext cx="996236" cy="10759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a:extLst>
              <a:ext uri="{FF2B5EF4-FFF2-40B4-BE49-F238E27FC236}">
                <a16:creationId xmlns:a16="http://schemas.microsoft.com/office/drawing/2014/main" id="{355F377C-3A81-4627-9736-E959B011EED3}"/>
              </a:ext>
            </a:extLst>
          </p:cNvPr>
          <p:cNvGrpSpPr/>
          <p:nvPr/>
        </p:nvGrpSpPr>
        <p:grpSpPr>
          <a:xfrm>
            <a:off x="701749" y="2451654"/>
            <a:ext cx="4915861" cy="2375527"/>
            <a:chOff x="4144021" y="1484380"/>
            <a:chExt cx="7574794" cy="6112554"/>
          </a:xfrm>
        </p:grpSpPr>
        <p:grpSp>
          <p:nvGrpSpPr>
            <p:cNvPr id="16" name="Group 15">
              <a:extLst>
                <a:ext uri="{FF2B5EF4-FFF2-40B4-BE49-F238E27FC236}">
                  <a16:creationId xmlns:a16="http://schemas.microsoft.com/office/drawing/2014/main" id="{2BC85FD8-D37B-4DDB-ADC6-1767D471D3A6}"/>
                </a:ext>
              </a:extLst>
            </p:cNvPr>
            <p:cNvGrpSpPr/>
            <p:nvPr/>
          </p:nvGrpSpPr>
          <p:grpSpPr>
            <a:xfrm>
              <a:off x="4144021" y="1484380"/>
              <a:ext cx="7574794" cy="4840220"/>
              <a:chOff x="4436414" y="1551563"/>
              <a:chExt cx="7327378" cy="4327762"/>
            </a:xfrm>
          </p:grpSpPr>
          <p:sp>
            <p:nvSpPr>
              <p:cNvPr id="18" name="Rectangle: Diagonal Corners Rounded 4">
                <a:extLst>
                  <a:ext uri="{FF2B5EF4-FFF2-40B4-BE49-F238E27FC236}">
                    <a16:creationId xmlns:a16="http://schemas.microsoft.com/office/drawing/2014/main" id="{DA50E591-93EC-4B43-B746-F54FC23D10E0}"/>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9" name="Rectangle: Diagonal Corners Rounded 30">
                <a:extLst>
                  <a:ext uri="{FF2B5EF4-FFF2-40B4-BE49-F238E27FC236}">
                    <a16:creationId xmlns:a16="http://schemas.microsoft.com/office/drawing/2014/main" id="{D30F9892-76E7-4FBC-A3B6-A32F025A9441}"/>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sp>
          <p:nvSpPr>
            <p:cNvPr id="17" name="TextBox 16">
              <a:extLst>
                <a:ext uri="{FF2B5EF4-FFF2-40B4-BE49-F238E27FC236}">
                  <a16:creationId xmlns:a16="http://schemas.microsoft.com/office/drawing/2014/main" id="{465DCE69-6848-4AFF-A622-A348B0320A27}"/>
                </a:ext>
              </a:extLst>
            </p:cNvPr>
            <p:cNvSpPr txBox="1"/>
            <p:nvPr/>
          </p:nvSpPr>
          <p:spPr>
            <a:xfrm>
              <a:off x="4509909" y="1708807"/>
              <a:ext cx="6767991" cy="5888127"/>
            </a:xfrm>
            <a:prstGeom prst="rect">
              <a:avLst/>
            </a:prstGeom>
            <a:noFill/>
          </p:spPr>
          <p:txBody>
            <a:bodyPr wrap="square" rtlCol="0">
              <a:spAutoFit/>
            </a:bodyPr>
            <a:lstStyle/>
            <a:p>
              <a:pPr algn="just">
                <a:lnSpc>
                  <a:spcPct val="114000"/>
                </a:lnSpc>
              </a:pPr>
              <a:r>
                <a:rPr lang="en-US" sz="2400" b="1" dirty="0">
                  <a:latin typeface="Cambria" panose="02040503050406030204" pitchFamily="18" charset="0"/>
                  <a:ea typeface="Cambria" panose="02040503050406030204" pitchFamily="18" charset="0"/>
                  <a:cs typeface="Calibri" panose="020F0502020204030204" pitchFamily="34" charset="0"/>
                </a:rPr>
                <a:t>g. </a:t>
              </a:r>
              <a:r>
                <a:rPr lang="en-US" sz="2400" b="1" dirty="0" err="1">
                  <a:latin typeface="Cambria" panose="02040503050406030204" pitchFamily="18" charset="0"/>
                  <a:ea typeface="Cambria" panose="02040503050406030204" pitchFamily="18" charset="0"/>
                  <a:cs typeface="Calibri" panose="020F0502020204030204" pitchFamily="34" charset="0"/>
                </a:rPr>
                <a:t>Hoàng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là</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người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Việt</a:t>
              </a:r>
              <a:r>
                <a:rPr lang="en-US" sz="2400" b="1" dirty="0">
                  <a:latin typeface="Cambria" panose="02040503050406030204" pitchFamily="18" charset="0"/>
                  <a:ea typeface="Cambria" panose="02040503050406030204" pitchFamily="18" charset="0"/>
                  <a:cs typeface="Calibri" panose="020F0502020204030204" pitchFamily="34" charset="0"/>
                </a:rPr>
                <a:t> Nam </a:t>
              </a:r>
              <a:r>
                <a:rPr lang="en-US" sz="2400" b="1" dirty="0" err="1">
                  <a:latin typeface="Cambria" panose="02040503050406030204" pitchFamily="18" charset="0"/>
                  <a:ea typeface="Cambria" panose="02040503050406030204" pitchFamily="18" charset="0"/>
                  <a:cs typeface="Calibri" panose="020F0502020204030204" pitchFamily="34" charset="0"/>
                </a:rPr>
                <a:t>nhưng</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lại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giới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thiệu</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với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người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nước</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ngoài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mình</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là</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người</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Hàn</a:t>
              </a:r>
              <a:r>
                <a:rPr lang="en-US" sz="2400" b="1" dirty="0">
                  <a:latin typeface="Cambria" panose="02040503050406030204" pitchFamily="18" charset="0"/>
                  <a:ea typeface="Cambria" panose="02040503050406030204" pitchFamily="18" charset="0"/>
                  <a:cs typeface="Calibri" panose="020F0502020204030204" pitchFamily="34" charset="0"/>
                </a:rPr>
                <a:t> </a:t>
              </a:r>
              <a:r>
                <a:rPr lang="en-US" sz="2400" b="1" dirty="0" err="1">
                  <a:latin typeface="Cambria" panose="02040503050406030204" pitchFamily="18" charset="0"/>
                  <a:ea typeface="Cambria" panose="02040503050406030204" pitchFamily="18" charset="0"/>
                  <a:cs typeface="Calibri" panose="020F0502020204030204" pitchFamily="34" charset="0"/>
                </a:rPr>
                <a:t>Quốc</a:t>
              </a:r>
              <a:r>
                <a:rPr lang="en-US" sz="2400" b="1" dirty="0">
                  <a:latin typeface="Cambria" panose="02040503050406030204" pitchFamily="18" charset="0"/>
                  <a:ea typeface="Cambria" panose="02040503050406030204" pitchFamily="18" charset="0"/>
                  <a:cs typeface="Calibri" panose="020F0502020204030204" pitchFamily="34" charset="0"/>
                </a:rPr>
                <a:t>.</a:t>
              </a:r>
            </a:p>
          </p:txBody>
        </p:sp>
      </p:grpSp>
    </p:spTree>
    <p:extLst>
      <p:ext uri="{BB962C8B-B14F-4D97-AF65-F5344CB8AC3E}">
        <p14:creationId xmlns:p14="http://schemas.microsoft.com/office/powerpoint/2010/main" val="3265847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FDEACA-18B6-77FE-86EF-A5E7FE508059}"/>
            </a:ext>
          </a:extLst>
        </p:cNvPr>
        <p:cNvGrpSpPr/>
        <p:nvPr/>
      </p:nvGrpSpPr>
      <p:grpSpPr>
        <a:xfrm>
          <a:off x="0" y="0"/>
          <a:ext cx="0" cy="0"/>
          <a:chOff x="0" y="0"/>
          <a:chExt cx="0" cy="0"/>
        </a:xfrm>
      </p:grpSpPr>
      <p:pic>
        <p:nvPicPr>
          <p:cNvPr id="10" name="图片 9" descr="图层 1">
            <a:extLst>
              <a:ext uri="{FF2B5EF4-FFF2-40B4-BE49-F238E27FC236}">
                <a16:creationId xmlns:a16="http://schemas.microsoft.com/office/drawing/2014/main" id="{361FBE02-075D-CC47-D46D-7145C0525C46}"/>
              </a:ext>
            </a:extLst>
          </p:cNvPr>
          <p:cNvPicPr>
            <a:picLocks noChangeAspect="1"/>
          </p:cNvPicPr>
          <p:nvPr/>
        </p:nvPicPr>
        <p:blipFill>
          <a:blip r:embed="rId4"/>
          <a:stretch>
            <a:fillRect/>
          </a:stretch>
        </p:blipFill>
        <p:spPr>
          <a:xfrm>
            <a:off x="-635" y="0"/>
            <a:ext cx="12192635" cy="6858000"/>
          </a:xfrm>
          <a:prstGeom prst="rect">
            <a:avLst/>
          </a:prstGeom>
        </p:spPr>
      </p:pic>
      <p:pic>
        <p:nvPicPr>
          <p:cNvPr id="11" name="图片 10" descr="组 55">
            <a:extLst>
              <a:ext uri="{FF2B5EF4-FFF2-40B4-BE49-F238E27FC236}">
                <a16:creationId xmlns:a16="http://schemas.microsoft.com/office/drawing/2014/main" id="{333E5259-4CF0-E920-5BFE-0C6A27D4C748}"/>
              </a:ext>
            </a:extLst>
          </p:cNvPr>
          <p:cNvPicPr>
            <a:picLocks noChangeAspect="1"/>
          </p:cNvPicPr>
          <p:nvPr/>
        </p:nvPicPr>
        <p:blipFill>
          <a:blip r:embed="rId5"/>
          <a:stretch>
            <a:fillRect/>
          </a:stretch>
        </p:blipFill>
        <p:spPr>
          <a:xfrm>
            <a:off x="0" y="0"/>
            <a:ext cx="12191365" cy="6858000"/>
          </a:xfrm>
          <a:prstGeom prst="rect">
            <a:avLst/>
          </a:prstGeom>
        </p:spPr>
      </p:pic>
      <p:pic>
        <p:nvPicPr>
          <p:cNvPr id="12" name="图片 11" descr="组 54">
            <a:extLst>
              <a:ext uri="{FF2B5EF4-FFF2-40B4-BE49-F238E27FC236}">
                <a16:creationId xmlns:a16="http://schemas.microsoft.com/office/drawing/2014/main" id="{A1B146B9-3D89-9D2D-B64B-68CB62509424}"/>
              </a:ext>
            </a:extLst>
          </p:cNvPr>
          <p:cNvPicPr>
            <a:picLocks noChangeAspect="1"/>
          </p:cNvPicPr>
          <p:nvPr/>
        </p:nvPicPr>
        <p:blipFill>
          <a:blip r:embed="rId6"/>
          <a:stretch>
            <a:fillRect/>
          </a:stretch>
        </p:blipFill>
        <p:spPr>
          <a:xfrm>
            <a:off x="0" y="0"/>
            <a:ext cx="12192000" cy="1581150"/>
          </a:xfrm>
          <a:prstGeom prst="rect">
            <a:avLst/>
          </a:prstGeom>
        </p:spPr>
      </p:pic>
      <p:grpSp>
        <p:nvGrpSpPr>
          <p:cNvPr id="27" name="组合 26">
            <a:extLst>
              <a:ext uri="{FF2B5EF4-FFF2-40B4-BE49-F238E27FC236}">
                <a16:creationId xmlns:a16="http://schemas.microsoft.com/office/drawing/2014/main" id="{21AA2EB5-F1D9-6B96-FC79-2E0D43B6906B}"/>
              </a:ext>
            </a:extLst>
          </p:cNvPr>
          <p:cNvGrpSpPr/>
          <p:nvPr/>
        </p:nvGrpSpPr>
        <p:grpSpPr>
          <a:xfrm>
            <a:off x="10779760" y="2130425"/>
            <a:ext cx="1038225" cy="1038225"/>
            <a:chOff x="12010" y="1633"/>
            <a:chExt cx="1140" cy="1140"/>
          </a:xfrm>
        </p:grpSpPr>
        <p:sp>
          <p:nvSpPr>
            <p:cNvPr id="28" name="三十二角星 27">
              <a:extLst>
                <a:ext uri="{FF2B5EF4-FFF2-40B4-BE49-F238E27FC236}">
                  <a16:creationId xmlns:a16="http://schemas.microsoft.com/office/drawing/2014/main" id="{C7EACD40-3C86-8E0A-190E-8F18FEDA8279}"/>
                </a:ext>
              </a:extLst>
            </p:cNvPr>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sp>
          <p:nvSpPr>
            <p:cNvPr id="29" name="椭圆 28">
              <a:extLst>
                <a:ext uri="{FF2B5EF4-FFF2-40B4-BE49-F238E27FC236}">
                  <a16:creationId xmlns:a16="http://schemas.microsoft.com/office/drawing/2014/main" id="{BAB16161-3246-F960-4342-F71950DECC38}"/>
                </a:ext>
              </a:extLst>
            </p:cNvPr>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grpSp>
      <p:pic>
        <p:nvPicPr>
          <p:cNvPr id="32" name="图片 31" descr="E:\PPT\包图网\审核中\组 15.png组 15">
            <a:extLst>
              <a:ext uri="{FF2B5EF4-FFF2-40B4-BE49-F238E27FC236}">
                <a16:creationId xmlns:a16="http://schemas.microsoft.com/office/drawing/2014/main" id="{9120BD98-D488-67A5-65F7-A7E95FD2EEE7}"/>
              </a:ext>
            </a:extLst>
          </p:cNvPr>
          <p:cNvPicPr>
            <a:picLocks noChangeAspect="1"/>
          </p:cNvPicPr>
          <p:nvPr/>
        </p:nvPicPr>
        <p:blipFill>
          <a:blip r:embed="rId7"/>
          <a:srcRect/>
          <a:stretch>
            <a:fillRect/>
          </a:stretch>
        </p:blipFill>
        <p:spPr>
          <a:xfrm>
            <a:off x="102235" y="1936115"/>
            <a:ext cx="1838325" cy="713740"/>
          </a:xfrm>
          <a:prstGeom prst="rect">
            <a:avLst/>
          </a:prstGeom>
        </p:spPr>
      </p:pic>
      <p:pic>
        <p:nvPicPr>
          <p:cNvPr id="3" name="Picture 2" descr="A yellow and pink text on a black background&#10;&#10;AI-generated content may be incorrect.">
            <a:extLst>
              <a:ext uri="{FF2B5EF4-FFF2-40B4-BE49-F238E27FC236}">
                <a16:creationId xmlns:a16="http://schemas.microsoft.com/office/drawing/2014/main" id="{A69911EB-BFEA-F0FE-9298-89A00CAFA17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95733" y="586212"/>
            <a:ext cx="9455716" cy="3176291"/>
          </a:xfrm>
          <a:prstGeom prst="rect">
            <a:avLst/>
          </a:prstGeom>
        </p:spPr>
      </p:pic>
    </p:spTree>
    <p:extLst>
      <p:ext uri="{BB962C8B-B14F-4D97-AF65-F5344CB8AC3E}">
        <p14:creationId xmlns:p14="http://schemas.microsoft.com/office/powerpoint/2010/main" val="493277510"/>
      </p:ext>
    </p:ext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4" presetClass="entr" presetSubtype="16"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ox(in)">
                                      <p:cBhvr>
                                        <p:cTn id="13" dur="2000"/>
                                        <p:tgtEl>
                                          <p:spTgt spid="32"/>
                                        </p:tgtEl>
                                      </p:cBhvr>
                                    </p:animEffect>
                                  </p:childTnLst>
                                </p:cTn>
                              </p:par>
                              <p:par>
                                <p:cTn id="14" presetID="37"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900" decel="100000" fill="hold"/>
                                        <p:tgtEl>
                                          <p:spTgt spid="2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M YÊU TỔ QUỐC VIỆT NAM - NS AN THUYÊN - BÀI HÁT THIẾU NHI VIDEO HOẠT HÌNH">
            <a:hlinkClick r:id="" action="ppaction://media"/>
            <a:extLst>
              <a:ext uri="{FF2B5EF4-FFF2-40B4-BE49-F238E27FC236}">
                <a16:creationId xmlns:a16="http://schemas.microsoft.com/office/drawing/2014/main" id="{634B0720-7C1E-9F0B-64C9-1CBE91A6B4F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1"/>
            <a:ext cx="12192002" cy="6858001"/>
          </a:xfrm>
          <a:prstGeom prst="rect">
            <a:avLst/>
          </a:prstGeom>
        </p:spPr>
      </p:pic>
    </p:spTree>
    <p:extLst>
      <p:ext uri="{BB962C8B-B14F-4D97-AF65-F5344CB8AC3E}">
        <p14:creationId xmlns:p14="http://schemas.microsoft.com/office/powerpoint/2010/main" val="221551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1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797826" y="141387"/>
            <a:ext cx="3578181" cy="1144074"/>
            <a:chOff x="3451538" y="450761"/>
            <a:chExt cx="5394102" cy="1144074"/>
          </a:xfrm>
        </p:grpSpPr>
        <p:sp>
          <p:nvSpPr>
            <p:cNvPr id="5" name="Round Diagonal Corner Rectangle 4"/>
            <p:cNvSpPr/>
            <p:nvPr/>
          </p:nvSpPr>
          <p:spPr>
            <a:xfrm>
              <a:off x="3451538" y="450761"/>
              <a:ext cx="5241702" cy="991674"/>
            </a:xfrm>
            <a:prstGeom prst="round2Diag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Dặn</a:t>
              </a:r>
              <a:r>
                <a:rPr kumimoji="0" lang="en-US" sz="3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dò</a:t>
              </a:r>
              <a:endParaRPr kumimoji="0" lang="en-US" sz="3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Round Diagonal Corner Rectangle 7"/>
            <p:cNvSpPr/>
            <p:nvPr/>
          </p:nvSpPr>
          <p:spPr>
            <a:xfrm>
              <a:off x="3603938" y="603161"/>
              <a:ext cx="5241702" cy="991674"/>
            </a:xfrm>
            <a:prstGeom prst="round2DiagRect">
              <a:avLst/>
            </a:prstGeom>
            <a:noFill/>
            <a:ln w="762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pSp>
      <p:grpSp>
        <p:nvGrpSpPr>
          <p:cNvPr id="16" name="Group 15"/>
          <p:cNvGrpSpPr/>
          <p:nvPr/>
        </p:nvGrpSpPr>
        <p:grpSpPr>
          <a:xfrm>
            <a:off x="-1159831" y="214194"/>
            <a:ext cx="9983552" cy="3429000"/>
            <a:chOff x="-1328670" y="870327"/>
            <a:chExt cx="9983552" cy="3429000"/>
          </a:xfrm>
        </p:grpSpPr>
        <p:sp>
          <p:nvSpPr>
            <p:cNvPr id="10" name="TextBox 9"/>
            <p:cNvSpPr txBox="1"/>
            <p:nvPr/>
          </p:nvSpPr>
          <p:spPr>
            <a:xfrm>
              <a:off x="1328563" y="2292440"/>
              <a:ext cx="7326319" cy="1176797"/>
            </a:xfrm>
            <a:prstGeom prst="rect">
              <a:avLst/>
            </a:prstGeom>
            <a:noFill/>
          </p:spPr>
          <p:txBody>
            <a:bodyPr wrap="square" rtlCol="0">
              <a:spAutoFit/>
            </a:bodyPr>
            <a:lstStyle/>
            <a:p>
              <a:pPr marL="0" marR="0" algn="just">
                <a:lnSpc>
                  <a:spcPct val="115000"/>
                </a:lnSpc>
                <a:spcBef>
                  <a:spcPts val="0"/>
                </a:spcBef>
                <a:spcAft>
                  <a:spcPts val="0"/>
                </a:spcAft>
              </a:pP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Sưu</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tầm</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được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các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câu</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ca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dao</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tục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ngữ</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về</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tình</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yêu</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quê</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hương</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đất</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nước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endParaRPr lang="en-US" sz="3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670" y="870327"/>
              <a:ext cx="4572000" cy="3429000"/>
            </a:xfrm>
            <a:prstGeom prst="rect">
              <a:avLst/>
            </a:prstGeom>
          </p:spPr>
        </p:pic>
      </p:grpSp>
      <p:grpSp>
        <p:nvGrpSpPr>
          <p:cNvPr id="17" name="Group 16"/>
          <p:cNvGrpSpPr/>
          <p:nvPr/>
        </p:nvGrpSpPr>
        <p:grpSpPr>
          <a:xfrm>
            <a:off x="-1174803" y="1735912"/>
            <a:ext cx="9841283" cy="3429000"/>
            <a:chOff x="-1328670" y="2181826"/>
            <a:chExt cx="9841283" cy="342900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670" y="2181826"/>
              <a:ext cx="4572000" cy="3429000"/>
            </a:xfrm>
            <a:prstGeom prst="rect">
              <a:avLst/>
            </a:prstGeom>
          </p:spPr>
        </p:pic>
        <p:sp>
          <p:nvSpPr>
            <p:cNvPr id="13" name="TextBox 12"/>
            <p:cNvSpPr txBox="1"/>
            <p:nvPr/>
          </p:nvSpPr>
          <p:spPr>
            <a:xfrm>
              <a:off x="1328563" y="3581401"/>
              <a:ext cx="7184050" cy="1743106"/>
            </a:xfrm>
            <a:prstGeom prst="rect">
              <a:avLst/>
            </a:prstGeom>
            <a:noFill/>
          </p:spPr>
          <p:txBody>
            <a:bodyPr wrap="square" rtlCol="0">
              <a:spAutoFit/>
            </a:bodyPr>
            <a:lstStyle/>
            <a:p>
              <a:pPr marL="0" marR="0" algn="just">
                <a:lnSpc>
                  <a:spcPct val="115000"/>
                </a:lnSpc>
                <a:spcBef>
                  <a:spcPts val="0"/>
                </a:spcBef>
                <a:spcAft>
                  <a:spcPts val="0"/>
                </a:spcAft>
              </a:pP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Vận</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dụng</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vào</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thực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tiễn</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để</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thực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hiện</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tốt</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nl-NL"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hành vi, việc làm để thể hiện tình yêu Tổ quốc</a:t>
              </a:r>
              <a:r>
                <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t>
              </a:r>
              <a:endParaRPr lang="en-US" sz="3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p:txBody>
        </p:sp>
      </p:grpSp>
      <p:grpSp>
        <p:nvGrpSpPr>
          <p:cNvPr id="18" name="Group 17"/>
          <p:cNvGrpSpPr/>
          <p:nvPr/>
        </p:nvGrpSpPr>
        <p:grpSpPr>
          <a:xfrm>
            <a:off x="-1327797" y="3482573"/>
            <a:ext cx="9629701" cy="3429000"/>
            <a:chOff x="-1536300" y="4414305"/>
            <a:chExt cx="9629701" cy="342900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300" y="4414305"/>
              <a:ext cx="4572000" cy="3429000"/>
            </a:xfrm>
            <a:prstGeom prst="rect">
              <a:avLst/>
            </a:prstGeom>
          </p:spPr>
        </p:pic>
        <p:sp>
          <p:nvSpPr>
            <p:cNvPr id="15" name="TextBox 14"/>
            <p:cNvSpPr txBox="1"/>
            <p:nvPr/>
          </p:nvSpPr>
          <p:spPr>
            <a:xfrm>
              <a:off x="1288899" y="5804257"/>
              <a:ext cx="680450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200" dirty="0">
                  <a:solidFill>
                    <a:srgbClr val="0070C0"/>
                  </a:solidFill>
                  <a:latin typeface="Arial" panose="020B0604020202020204" pitchFamily="34" charset="0"/>
                  <a:ea typeface="Times New Roman" panose="02020603050405020304" pitchFamily="18" charset="0"/>
                  <a:cs typeface="Arial" panose="020B0604020202020204" pitchFamily="34" charset="0"/>
                </a:rPr>
                <a:t>V</a:t>
              </a:r>
              <a:r>
                <a:rPr lang="nl-NL"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ề nhà chuẩn bị cho tiết 3 của bài</a:t>
              </a:r>
              <a:endParaRPr kumimoji="0" lang="en-US" sz="3200" b="0"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p:txBody>
        </p:sp>
      </p:grpSp>
      <p:pic>
        <p:nvPicPr>
          <p:cNvPr id="19" name="Picture 18"/>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306" b="95027" l="48939" r="96483"/>
                    </a14:imgEffect>
                  </a14:imgLayer>
                </a14:imgProps>
              </a:ext>
              <a:ext uri="{28A0092B-C50C-407E-A947-70E740481C1C}">
                <a14:useLocalDpi xmlns:a14="http://schemas.microsoft.com/office/drawing/2010/main" val="0"/>
              </a:ext>
            </a:extLst>
          </a:blip>
          <a:srcRect l="47872"/>
          <a:stretch/>
        </p:blipFill>
        <p:spPr>
          <a:xfrm>
            <a:off x="8316876" y="637224"/>
            <a:ext cx="3455576" cy="66289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descr="图层 1"/>
          <p:cNvPicPr>
            <a:picLocks noChangeAspect="1"/>
          </p:cNvPicPr>
          <p:nvPr/>
        </p:nvPicPr>
        <p:blipFill>
          <a:blip r:embed="rId4"/>
          <a:stretch>
            <a:fillRect/>
          </a:stretch>
        </p:blipFill>
        <p:spPr>
          <a:xfrm>
            <a:off x="-635" y="0"/>
            <a:ext cx="12192635" cy="6858000"/>
          </a:xfrm>
          <a:prstGeom prst="rect">
            <a:avLst/>
          </a:prstGeom>
        </p:spPr>
      </p:pic>
      <p:pic>
        <p:nvPicPr>
          <p:cNvPr id="11" name="图片 10" descr="组 55"/>
          <p:cNvPicPr>
            <a:picLocks noChangeAspect="1"/>
          </p:cNvPicPr>
          <p:nvPr/>
        </p:nvPicPr>
        <p:blipFill>
          <a:blip r:embed="rId5"/>
          <a:stretch>
            <a:fillRect/>
          </a:stretch>
        </p:blipFill>
        <p:spPr>
          <a:xfrm>
            <a:off x="0" y="0"/>
            <a:ext cx="12191365" cy="6858000"/>
          </a:xfrm>
          <a:prstGeom prst="rect">
            <a:avLst/>
          </a:prstGeom>
        </p:spPr>
      </p:pic>
      <p:pic>
        <p:nvPicPr>
          <p:cNvPr id="12" name="图片 11" descr="组 54"/>
          <p:cNvPicPr>
            <a:picLocks noChangeAspect="1"/>
          </p:cNvPicPr>
          <p:nvPr/>
        </p:nvPicPr>
        <p:blipFill>
          <a:blip r:embed="rId6"/>
          <a:stretch>
            <a:fillRect/>
          </a:stretch>
        </p:blipFill>
        <p:spPr>
          <a:xfrm>
            <a:off x="0" y="0"/>
            <a:ext cx="12192000" cy="1581150"/>
          </a:xfrm>
          <a:prstGeom prst="rect">
            <a:avLst/>
          </a:prstGeom>
        </p:spPr>
      </p:pic>
      <p:grpSp>
        <p:nvGrpSpPr>
          <p:cNvPr id="27" name="组合 26"/>
          <p:cNvGrpSpPr/>
          <p:nvPr/>
        </p:nvGrpSpPr>
        <p:grpSpPr>
          <a:xfrm>
            <a:off x="10779760" y="2130425"/>
            <a:ext cx="1038225" cy="1038225"/>
            <a:chOff x="12010" y="1633"/>
            <a:chExt cx="1140" cy="1140"/>
          </a:xfrm>
        </p:grpSpPr>
        <p:sp>
          <p:nvSpPr>
            <p:cNvPr id="28" name="三十二角星 27"/>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sp>
          <p:nvSpPr>
            <p:cNvPr id="29" name="椭圆 28"/>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grpSp>
      <p:pic>
        <p:nvPicPr>
          <p:cNvPr id="32" name="图片 31" descr="E:\PPT\包图网\审核中\组 15.png组 15"/>
          <p:cNvPicPr>
            <a:picLocks noChangeAspect="1"/>
          </p:cNvPicPr>
          <p:nvPr/>
        </p:nvPicPr>
        <p:blipFill>
          <a:blip r:embed="rId7"/>
          <a:srcRect/>
          <a:stretch>
            <a:fillRect/>
          </a:stretch>
        </p:blipFill>
        <p:spPr>
          <a:xfrm>
            <a:off x="102235" y="1936115"/>
            <a:ext cx="1838325" cy="713740"/>
          </a:xfrm>
          <a:prstGeom prst="rect">
            <a:avLst/>
          </a:prstGeom>
        </p:spPr>
      </p:pic>
      <p:pic>
        <p:nvPicPr>
          <p:cNvPr id="2" name="Picture 1">
            <a:extLst>
              <a:ext uri="{FF2B5EF4-FFF2-40B4-BE49-F238E27FC236}">
                <a16:creationId xmlns:a16="http://schemas.microsoft.com/office/drawing/2014/main" id="{F264C930-B47F-E312-710C-5C65AFA035A0}"/>
              </a:ext>
            </a:extLst>
          </p:cNvPr>
          <p:cNvPicPr>
            <a:picLocks noChangeAspect="1"/>
          </p:cNvPicPr>
          <p:nvPr/>
        </p:nvPicPr>
        <p:blipFill rotWithShape="1">
          <a:blip r:embed="rId8"/>
          <a:srcRect l="14469" r="14633" b="41954"/>
          <a:stretch/>
        </p:blipFill>
        <p:spPr>
          <a:xfrm>
            <a:off x="2144947" y="851213"/>
            <a:ext cx="7901470" cy="3368361"/>
          </a:xfrm>
          <a:prstGeom prst="rect">
            <a:avLst/>
          </a:prstGeom>
        </p:spPr>
      </p:pic>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4" presetClass="entr" presetSubtype="16"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ox(in)">
                                      <p:cBhvr>
                                        <p:cTn id="13" dur="2000"/>
                                        <p:tgtEl>
                                          <p:spTgt spid="32"/>
                                        </p:tgtEl>
                                      </p:cBhvr>
                                    </p:animEffect>
                                  </p:childTnLst>
                                </p:cTn>
                              </p:par>
                              <p:par>
                                <p:cTn id="14" presetID="37"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900" decel="100000" fill="hold"/>
                                        <p:tgtEl>
                                          <p:spTgt spid="2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40" y="71120"/>
            <a:ext cx="12029440" cy="6706869"/>
          </a:xfrm>
          <a:prstGeom prst="rect">
            <a:avLst/>
          </a:prstGeom>
        </p:spPr>
      </p:pic>
      <p:pic>
        <p:nvPicPr>
          <p:cNvPr id="5" name="Picture 4">
            <a:extLst>
              <a:ext uri="{FF2B5EF4-FFF2-40B4-BE49-F238E27FC236}">
                <a16:creationId xmlns:a16="http://schemas.microsoft.com/office/drawing/2014/main" id="{CE763278-C313-4EDF-987E-F22E218375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395"/>
            <a:ext cx="12191995" cy="6856793"/>
          </a:xfrm>
          <a:prstGeom prst="rect">
            <a:avLst/>
          </a:prstGeom>
        </p:spPr>
      </p:pic>
      <p:pic>
        <p:nvPicPr>
          <p:cNvPr id="40" name="1a">
            <a:hlinkClick r:id="rId6" action="ppaction://hlinksldjump"/>
            <a:extLst>
              <a:ext uri="{FF2B5EF4-FFF2-40B4-BE49-F238E27FC236}">
                <a16:creationId xmlns:a16="http://schemas.microsoft.com/office/drawing/2014/main" id="{8AF76E6A-287A-4FCE-9172-43EA65468B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5787" y="1112261"/>
            <a:ext cx="3212870" cy="2312293"/>
          </a:xfrm>
          <a:prstGeom prst="rect">
            <a:avLst/>
          </a:prstGeom>
        </p:spPr>
      </p:pic>
      <p:pic>
        <p:nvPicPr>
          <p:cNvPr id="41" name="2a">
            <a:hlinkClick r:id="rId8" action="ppaction://hlinksldjump"/>
            <a:extLst>
              <a:ext uri="{FF2B5EF4-FFF2-40B4-BE49-F238E27FC236}">
                <a16:creationId xmlns:a16="http://schemas.microsoft.com/office/drawing/2014/main" id="{DD20E236-853F-4DAB-9F1C-A4D9EDB1362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02921" y="1151108"/>
            <a:ext cx="3205203" cy="2305071"/>
          </a:xfrm>
          <a:prstGeom prst="rect">
            <a:avLst/>
          </a:prstGeom>
        </p:spPr>
      </p:pic>
      <p:pic>
        <p:nvPicPr>
          <p:cNvPr id="42" name="3a">
            <a:hlinkClick r:id="rId10" action="ppaction://hlinksldjump"/>
            <a:extLst>
              <a:ext uri="{FF2B5EF4-FFF2-40B4-BE49-F238E27FC236}">
                <a16:creationId xmlns:a16="http://schemas.microsoft.com/office/drawing/2014/main" id="{6958605E-82BB-4633-BA1A-5FE3B2AF2D1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92366" y="3400610"/>
            <a:ext cx="3176291" cy="2291294"/>
          </a:xfrm>
          <a:prstGeom prst="rect">
            <a:avLst/>
          </a:prstGeom>
        </p:spPr>
      </p:pic>
      <p:pic>
        <p:nvPicPr>
          <p:cNvPr id="43" name="4a">
            <a:hlinkClick r:id="rId12" action="ppaction://hlinksldjump"/>
            <a:extLst>
              <a:ext uri="{FF2B5EF4-FFF2-40B4-BE49-F238E27FC236}">
                <a16:creationId xmlns:a16="http://schemas.microsoft.com/office/drawing/2014/main" id="{2FCE912D-BE94-4A90-8A79-567F06A1F9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48347" y="3368811"/>
            <a:ext cx="3173458" cy="2308524"/>
          </a:xfrm>
          <a:prstGeom prst="rect">
            <a:avLst/>
          </a:prstGeom>
        </p:spPr>
      </p:pic>
      <p:pic>
        <p:nvPicPr>
          <p:cNvPr id="53" name="Picture 52" descr="A close up of a logo&#10;&#10;Description generated with very high confidence">
            <a:extLst>
              <a:ext uri="{FF2B5EF4-FFF2-40B4-BE49-F238E27FC236}">
                <a16:creationId xmlns:a16="http://schemas.microsoft.com/office/drawing/2014/main" id="{069B54F1-CC45-43F6-97AD-194D52974AA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59008">
            <a:off x="11579833" y="2857144"/>
            <a:ext cx="241845" cy="196196"/>
          </a:xfrm>
          <a:prstGeom prst="rect">
            <a:avLst/>
          </a:prstGeom>
        </p:spPr>
      </p:pic>
      <p:pic>
        <p:nvPicPr>
          <p:cNvPr id="57" name="buom" descr="A insect on the ground&#10;&#10;Description generated with high confidence">
            <a:extLst>
              <a:ext uri="{FF2B5EF4-FFF2-40B4-BE49-F238E27FC236}">
                <a16:creationId xmlns:a16="http://schemas.microsoft.com/office/drawing/2014/main" id="{633BA60B-A834-4BA0-9477-2FB9465B37F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20770510">
            <a:off x="1835381" y="2493526"/>
            <a:ext cx="963915" cy="923430"/>
          </a:xfrm>
          <a:prstGeom prst="rect">
            <a:avLst/>
          </a:prstGeom>
        </p:spPr>
      </p:pic>
      <p:pic>
        <p:nvPicPr>
          <p:cNvPr id="3" name="Picture 2">
            <a:extLst>
              <a:ext uri="{FF2B5EF4-FFF2-40B4-BE49-F238E27FC236}">
                <a16:creationId xmlns:a16="http://schemas.microsoft.com/office/drawing/2014/main" id="{3269E7C5-4EA5-4C44-AA00-1B2105BB8280}"/>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43426" y="4934926"/>
            <a:ext cx="506290" cy="506290"/>
          </a:xfrm>
          <a:prstGeom prst="rect">
            <a:avLst/>
          </a:prstGeom>
        </p:spPr>
      </p:pic>
      <p:pic>
        <p:nvPicPr>
          <p:cNvPr id="6" name="Picture 5">
            <a:extLst>
              <a:ext uri="{FF2B5EF4-FFF2-40B4-BE49-F238E27FC236}">
                <a16:creationId xmlns:a16="http://schemas.microsoft.com/office/drawing/2014/main" id="{2534BD2E-90FC-49F3-AC62-E2293F519BB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81073" y="144615"/>
            <a:ext cx="868643" cy="644243"/>
          </a:xfrm>
          <a:prstGeom prst="rect">
            <a:avLst/>
          </a:prstGeom>
        </p:spPr>
      </p:pic>
      <p:pic>
        <p:nvPicPr>
          <p:cNvPr id="4" name="Picture 3">
            <a:hlinkClick r:id="rId18" action="ppaction://hlinksldjump"/>
            <a:extLst>
              <a:ext uri="{FF2B5EF4-FFF2-40B4-BE49-F238E27FC236}">
                <a16:creationId xmlns:a16="http://schemas.microsoft.com/office/drawing/2014/main" id="{490A87E2-6F22-4B14-A9C6-16CD95B0AB62}"/>
              </a:ext>
            </a:extLst>
          </p:cNvPr>
          <p:cNvPicPr>
            <a:picLocks noChangeAspect="1"/>
          </p:cNvPicPr>
          <p:nvPr/>
        </p:nvPicPr>
        <p:blipFill rotWithShape="1">
          <a:blip r:embed="rId19">
            <a:extLst>
              <a:ext uri="{28A0092B-C50C-407E-A947-70E740481C1C}">
                <a14:useLocalDpi xmlns:a14="http://schemas.microsoft.com/office/drawing/2010/main" val="0"/>
              </a:ext>
            </a:extLst>
          </a:blip>
          <a:srcRect t="10052" b="11202"/>
          <a:stretch/>
        </p:blipFill>
        <p:spPr>
          <a:xfrm>
            <a:off x="7446645" y="6219825"/>
            <a:ext cx="1506247" cy="558165"/>
          </a:xfrm>
          <a:prstGeom prst="rect">
            <a:avLst/>
          </a:prstGeom>
        </p:spPr>
      </p:pic>
      <p:sp>
        <p:nvSpPr>
          <p:cNvPr id="7" name="TextBox 6"/>
          <p:cNvSpPr txBox="1"/>
          <p:nvPr/>
        </p:nvSpPr>
        <p:spPr>
          <a:xfrm>
            <a:off x="961719" y="447260"/>
            <a:ext cx="10410801" cy="5262979"/>
          </a:xfrm>
          <a:prstGeom prst="rect">
            <a:avLst/>
          </a:prstGeom>
          <a:solidFill>
            <a:schemeClr val="accent4"/>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Sau</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khi</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đọc</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xong</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thầy</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cô</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xóa</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cái</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bảng</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này</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đi</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nhé</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HDSD game. </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Kích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từng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số</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để</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đến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với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câu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hỏi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Ở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mỗi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slide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câu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hỏi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thầy</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cô</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bấm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dấu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mũi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tên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quay sang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trái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màu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xanh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để</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trở</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lại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trang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này</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tiếp</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tục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với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câu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hỏi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khác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Sau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khi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đã</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mở</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4 ô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cửa</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thì</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kích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chữ</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trong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chữ</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“CỬA”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để</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mở</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ra</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bức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bí</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mật</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Dẫn</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dắt</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bài</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mới</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từ</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bức</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Bức</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thể</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hiện</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phần</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diện</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tích</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của</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Việt</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Nam.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Đất</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nước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Việt</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Nam ta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cong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cong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hình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chữ</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S.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Từ</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truyền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thống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bao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đời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con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dân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VN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đã</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luôn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luôn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đấu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bảo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vệ</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toàn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vẹn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lãnh</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thổ</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không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chỉ</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vùng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trời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bao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cả</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những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vùng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hải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đảo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xa</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xôi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Tổ</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quốc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máu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thịt</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của</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chúng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ta,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Dù</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đâu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hay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làm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gì</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chúng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ta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đều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phải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luôn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ghi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nhớ</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tự</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hào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về</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Tổ</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quốc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bài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học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ngày</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hôm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nay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sẽ</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giúp</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các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em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có</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phần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nhận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thức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đúng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đắn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hơn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về</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lòng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yêu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nước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và</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tự</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hào</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dân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tộc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Thầy</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cô</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bấm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dấu</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mũi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tên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quay sang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phải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để</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đến</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slide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bài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mới</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01305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8" restart="whenNotActive" fill="hold" evtFilter="cancelBubble" nodeType="interactiveSeq">
                <p:stCondLst>
                  <p:cond evt="onClick" delay="0">
                    <p:tgtEl>
                      <p:spTgt spid="4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1"/>
                                        </p:tgtEl>
                                      </p:cBhvr>
                                    </p:animEffect>
                                    <p:set>
                                      <p:cBhvr>
                                        <p:cTn id="13"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14" restart="whenNotActive" fill="hold" evtFilter="cancelBubble" nodeType="interactiveSeq">
                <p:stCondLst>
                  <p:cond evt="onClick" delay="0">
                    <p:tgtEl>
                      <p:spTgt spid="4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42"/>
                                        </p:tgtEl>
                                      </p:cBhvr>
                                    </p:animEffect>
                                    <p:set>
                                      <p:cBhvr>
                                        <p:cTn id="19"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0" restart="whenNotActive" fill="hold" evtFilter="cancelBubble" nodeType="interactiveSeq">
                <p:stCondLst>
                  <p:cond evt="onClick" delay="0">
                    <p:tgtEl>
                      <p:spTgt spid="4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3"/>
                                        </p:tgtEl>
                                      </p:cBhvr>
                                    </p:animEffect>
                                    <p:set>
                                      <p:cBhvr>
                                        <p:cTn id="25"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26" restart="whenNotActive" fill="hold" evtFilter="cancelBubble" nodeType="interactiveSeq">
                <p:stCondLst>
                  <p:cond evt="onClick" delay="0">
                    <p:tgtEl>
                      <p:spTgt spid="57"/>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32" presetClass="emph" presetSubtype="0" repeatCount="indefinite" fill="hold" nodeType="withEffect">
                                  <p:stCondLst>
                                    <p:cond delay="0"/>
                                  </p:stCondLst>
                                  <p:childTnLst>
                                    <p:animRot by="120000">
                                      <p:cBhvr>
                                        <p:cTn id="33" dur="100" fill="hold">
                                          <p:stCondLst>
                                            <p:cond delay="0"/>
                                          </p:stCondLst>
                                        </p:cTn>
                                        <p:tgtEl>
                                          <p:spTgt spid="4"/>
                                        </p:tgtEl>
                                        <p:attrNameLst>
                                          <p:attrName>r</p:attrName>
                                        </p:attrNameLst>
                                      </p:cBhvr>
                                    </p:animRot>
                                    <p:animRot by="-240000">
                                      <p:cBhvr>
                                        <p:cTn id="34" dur="200" fill="hold">
                                          <p:stCondLst>
                                            <p:cond delay="200"/>
                                          </p:stCondLst>
                                        </p:cTn>
                                        <p:tgtEl>
                                          <p:spTgt spid="4"/>
                                        </p:tgtEl>
                                        <p:attrNameLst>
                                          <p:attrName>r</p:attrName>
                                        </p:attrNameLst>
                                      </p:cBhvr>
                                    </p:animRot>
                                    <p:animRot by="240000">
                                      <p:cBhvr>
                                        <p:cTn id="35" dur="200" fill="hold">
                                          <p:stCondLst>
                                            <p:cond delay="400"/>
                                          </p:stCondLst>
                                        </p:cTn>
                                        <p:tgtEl>
                                          <p:spTgt spid="4"/>
                                        </p:tgtEl>
                                        <p:attrNameLst>
                                          <p:attrName>r</p:attrName>
                                        </p:attrNameLst>
                                      </p:cBhvr>
                                    </p:animRot>
                                    <p:animRot by="-240000">
                                      <p:cBhvr>
                                        <p:cTn id="36" dur="200" fill="hold">
                                          <p:stCondLst>
                                            <p:cond delay="600"/>
                                          </p:stCondLst>
                                        </p:cTn>
                                        <p:tgtEl>
                                          <p:spTgt spid="4"/>
                                        </p:tgtEl>
                                        <p:attrNameLst>
                                          <p:attrName>r</p:attrName>
                                        </p:attrNameLst>
                                      </p:cBhvr>
                                    </p:animRot>
                                    <p:animRot by="120000">
                                      <p:cBhvr>
                                        <p:cTn id="37"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a:hlinkClick r:id="rId4" action="ppaction://hlinksldjump"/>
            <a:extLst>
              <a:ext uri="{FF2B5EF4-FFF2-40B4-BE49-F238E27FC236}">
                <a16:creationId xmlns:a16="http://schemas.microsoft.com/office/drawing/2014/main" id="{51610815-90AC-4463-A02A-2631C4B67A8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15EF1AB-B4D0-4F5F-8B39-FAE257D613F7}"/>
              </a:ext>
            </a:extLst>
          </p:cNvPr>
          <p:cNvSpPr txBox="1"/>
          <p:nvPr/>
        </p:nvSpPr>
        <p:spPr>
          <a:xfrm>
            <a:off x="702489" y="953521"/>
            <a:ext cx="10908948"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Nêu</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một</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số</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cảnh</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đẹp</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đất</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nướ</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c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Việt</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Nam </a:t>
            </a:r>
          </a:p>
        </p:txBody>
      </p:sp>
      <p:sp>
        <p:nvSpPr>
          <p:cNvPr id="7" name="TextBox 6">
            <a:extLst>
              <a:ext uri="{FF2B5EF4-FFF2-40B4-BE49-F238E27FC236}">
                <a16:creationId xmlns:a16="http://schemas.microsoft.com/office/drawing/2014/main" id="{CB29C377-1663-4A93-951F-A769749FB432}"/>
              </a:ext>
            </a:extLst>
          </p:cNvPr>
          <p:cNvSpPr txBox="1"/>
          <p:nvPr/>
        </p:nvSpPr>
        <p:spPr>
          <a:xfrm>
            <a:off x="2654241" y="1809830"/>
            <a:ext cx="7005444" cy="1077218"/>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Đáp</a:t>
            </a:r>
            <a:r>
              <a:rPr kumimoji="0" lang="en-US" sz="3200" b="0" i="1"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1"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án</a:t>
            </a:r>
            <a:r>
              <a:rPr kumimoji="0" lang="en-US" sz="3200" b="0" i="1"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Vịnh</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Hạ</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Long –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Quảng</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Ninh</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Bà</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Nà</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Đà</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Nẵng</a:t>
            </a:r>
            <a:r>
              <a:rPr kumimoji="0" lang="en-US" sz="3200" b="0" i="0" u="none" strike="noStrike" kern="1200" cap="none" spc="0" normalizeH="0" baseline="0" noProof="0" dirty="0">
                <a:ln>
                  <a:noFill/>
                </a:ln>
                <a:solidFill>
                  <a:srgbClr val="ED7D31">
                    <a:lumMod val="75000"/>
                  </a:srgbClr>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pic>
        <p:nvPicPr>
          <p:cNvPr id="1026" name="Picture 2" descr="Vịnh Hạ Long của Việt Nam được ca ngợi là 'ấn tượng nhất' thế giớ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2200" y="3247085"/>
            <a:ext cx="3718560" cy="254671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Tour Bà Nà Hill 1 ngày giá rẻ | Ăn Buffet &quot;Khuyến Mãi&quot; chỉ 890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1283" y="3247086"/>
            <a:ext cx="3725079" cy="254671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9760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randombar(horizontal)">
                                      <p:cBhvr>
                                        <p:cTn id="21" dur="500"/>
                                        <p:tgtEl>
                                          <p:spTgt spid="1026"/>
                                        </p:tgtEl>
                                      </p:cBhvr>
                                    </p:animEffect>
                                  </p:childTnLst>
                                </p:cTn>
                              </p:par>
                              <p:par>
                                <p:cTn id="22" presetID="14" presetClass="entr" presetSubtype="10" fill="hold" nodeType="with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randombar(horizontal)">
                                      <p:cBhvr>
                                        <p:cTn id="24"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a:extLst>
              <a:ext uri="{FF2B5EF4-FFF2-40B4-BE49-F238E27FC236}">
                <a16:creationId xmlns:a16="http://schemas.microsoft.com/office/drawing/2014/main" id="{BAC73DBC-8EDB-4C1D-ADC5-59A21F8A3FC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BDD9DFFB-2E60-49B7-AEC5-067BDDE415E2}"/>
              </a:ext>
            </a:extLst>
          </p:cNvPr>
          <p:cNvSpPr txBox="1"/>
          <p:nvPr/>
        </p:nvSpPr>
        <p:spPr>
          <a:xfrm>
            <a:off x="975746" y="942758"/>
            <a:ext cx="104016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Nêu</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những</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vẻ</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đẹp</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con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người</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4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Việt</a:t>
            </a:r>
            <a:r>
              <a:rPr kumimoji="0" lang="en-US" sz="4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Nam</a:t>
            </a:r>
          </a:p>
        </p:txBody>
      </p:sp>
      <p:sp>
        <p:nvSpPr>
          <p:cNvPr id="6" name="TextBox 5">
            <a:extLst>
              <a:ext uri="{FF2B5EF4-FFF2-40B4-BE49-F238E27FC236}">
                <a16:creationId xmlns:a16="http://schemas.microsoft.com/office/drawing/2014/main" id="{06D634D9-AB63-4CB6-AA06-E200A0D86A17}"/>
              </a:ext>
            </a:extLst>
          </p:cNvPr>
          <p:cNvSpPr txBox="1"/>
          <p:nvPr/>
        </p:nvSpPr>
        <p:spPr>
          <a:xfrm>
            <a:off x="975746" y="1929114"/>
            <a:ext cx="10210413" cy="120032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Đáp</a:t>
            </a:r>
            <a:r>
              <a:rPr kumimoji="0" lang="en-US" sz="36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án</a:t>
            </a:r>
            <a:r>
              <a:rPr kumimoji="0" lang="en-US" sz="36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Tinh</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thần</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yêu</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nước</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chống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giặc</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ngoại</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xâm</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tương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thân</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tương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ái</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hỗ</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trợ</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mùa</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dịch</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covid</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 19,….</a:t>
            </a:r>
          </a:p>
        </p:txBody>
      </p:sp>
      <p:pic>
        <p:nvPicPr>
          <p:cNvPr id="2050" name="Picture 2" descr="Tổ chức Y tế thế giới tại Việt Nam cảm ơn những người tham gia chống dịch  Covid-19 - Hànộimớ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6593" y="3271529"/>
            <a:ext cx="3806825" cy="26777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Khơi dậy khát vọng phát triển Việt Nam phồn vinh, hạnh phúc; phát huy giá  trị văn hóa, sức mạnh con người Việt Na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3815" y="3271528"/>
            <a:ext cx="4355465" cy="26777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021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randombar(horizontal)">
                                      <p:cBhvr>
                                        <p:cTn id="21" dur="500"/>
                                        <p:tgtEl>
                                          <p:spTgt spid="2052"/>
                                        </p:tgtEl>
                                      </p:cBhvr>
                                    </p:animEffect>
                                  </p:childTnLst>
                                </p:cTn>
                              </p:par>
                              <p:par>
                                <p:cTn id="22" presetID="14" presetClass="entr" presetSubtype="1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randombar(horizontal)">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ction="ppaction://hlinksldjump"/>
            <a:extLst>
              <a:ext uri="{FF2B5EF4-FFF2-40B4-BE49-F238E27FC236}">
                <a16:creationId xmlns:a16="http://schemas.microsoft.com/office/drawing/2014/main" id="{E8A3D8D8-1DFA-4A8B-9290-10ED9F0F074D}"/>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7CF2F40B-0C06-41A2-98EB-3C7D4751E754}"/>
              </a:ext>
            </a:extLst>
          </p:cNvPr>
          <p:cNvSpPr txBox="1"/>
          <p:nvPr/>
        </p:nvSpPr>
        <p:spPr>
          <a:xfrm>
            <a:off x="1128750" y="927518"/>
            <a:ext cx="976863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hãy</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nêu</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sự</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phát</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triển</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của</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đất</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nước</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Việt</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Nam.</a:t>
            </a:r>
          </a:p>
        </p:txBody>
      </p:sp>
      <p:sp>
        <p:nvSpPr>
          <p:cNvPr id="5" name="TextBox 4">
            <a:extLst>
              <a:ext uri="{FF2B5EF4-FFF2-40B4-BE49-F238E27FC236}">
                <a16:creationId xmlns:a16="http://schemas.microsoft.com/office/drawing/2014/main" id="{DBA46285-AC70-4F24-87DC-EF5358B6E211}"/>
              </a:ext>
            </a:extLst>
          </p:cNvPr>
          <p:cNvSpPr txBox="1"/>
          <p:nvPr/>
        </p:nvSpPr>
        <p:spPr>
          <a:xfrm>
            <a:off x="1600586" y="1573849"/>
            <a:ext cx="9174094" cy="175432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Đáp</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án</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Cơ</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sở</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hạ</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tầng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khang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trang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nhiều</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nhà</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cao</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tầng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đường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sá</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sạch</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đẹp</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thoáng</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mát</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máy</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móc</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sản</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xuất</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hiện</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đại</a:t>
            </a:r>
            <a:r>
              <a:rPr kumimoji="0" lang="en-US" sz="36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pic>
        <p:nvPicPr>
          <p:cNvPr id="3074" name="Picture 2" descr="Vẻ đẹp băng rừng, vượt biển của cao tốc Vân Đồn - Móng Cái trị giá hơn  12.000 tỷ đồ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5078" y="3495513"/>
            <a:ext cx="4066411" cy="2568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6" name="Picture 4" descr="A guide to Ho Chi Minh City for digital nomads - Lonely Plan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7633" y="3481615"/>
            <a:ext cx="3868389" cy="25964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75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randombar(horizontal)">
                                      <p:cBhvr>
                                        <p:cTn id="21" dur="500"/>
                                        <p:tgtEl>
                                          <p:spTgt spid="3076"/>
                                        </p:tgtEl>
                                      </p:cBhvr>
                                    </p:animEffect>
                                  </p:childTnLst>
                                </p:cTn>
                              </p:par>
                              <p:par>
                                <p:cTn id="22" presetID="14" presetClass="entr" presetSubtype="10" fill="hold" nodeType="with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randombar(horizontal)">
                                      <p:cBhvr>
                                        <p:cTn id="2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action="ppaction://hlinksldjump"/>
            <a:extLst>
              <a:ext uri="{FF2B5EF4-FFF2-40B4-BE49-F238E27FC236}">
                <a16:creationId xmlns:a16="http://schemas.microsoft.com/office/drawing/2014/main" id="{1D6E0EC9-6BBF-42E5-9782-CD06E7F07821}"/>
              </a:ext>
            </a:extLst>
          </p:cNvPr>
          <p:cNvSpPr/>
          <p:nvPr/>
        </p:nvSpPr>
        <p:spPr>
          <a:xfrm>
            <a:off x="6979920" y="6050280"/>
            <a:ext cx="2164080"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FA92D6B-6B91-4DB9-A69B-6920AF53839F}"/>
              </a:ext>
            </a:extLst>
          </p:cNvPr>
          <p:cNvSpPr txBox="1"/>
          <p:nvPr/>
        </p:nvSpPr>
        <p:spPr>
          <a:xfrm>
            <a:off x="1250066" y="881798"/>
            <a:ext cx="9524614"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Hãy</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nê</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u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những</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việc</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làm</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em</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đã</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thể</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hiện</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tình</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yêu</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Tổ</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quốc</a:t>
            </a:r>
            <a:r>
              <a:rPr kumimoji="0" lang="en-US"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F6E535D8-67EC-45C9-8FD9-E06670C45FE9}"/>
              </a:ext>
            </a:extLst>
          </p:cNvPr>
          <p:cNvSpPr txBox="1"/>
          <p:nvPr/>
        </p:nvSpPr>
        <p:spPr>
          <a:xfrm>
            <a:off x="1356746" y="2082127"/>
            <a:ext cx="9692254" cy="107721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Đáp</a:t>
            </a:r>
            <a:r>
              <a:rPr kumimoji="0" lang="en-US" sz="32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1" i="1"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án</a:t>
            </a:r>
            <a:r>
              <a:rPr kumimoji="0" lang="en-US" sz="3200" b="1" i="1"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Yêu</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thiên</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nhiên</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trồng</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và</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chăm</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sóc</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cây</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xanh</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học</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tập</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chăm</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chỉ</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tìm</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hiểu</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về</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lịch</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sử</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dân</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tộc</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pic>
        <p:nvPicPr>
          <p:cNvPr id="4098" name="Picture 2" descr="Phấn đấu đến 2025, cả nước trồng mới 1 tỷ cây xa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6306" y="3414285"/>
            <a:ext cx="4253684" cy="26359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Liên đội trưởng gương mẫu học giỏ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7775" y="3414285"/>
            <a:ext cx="4446905" cy="26359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7021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100"/>
                                        </p:tgtEl>
                                        <p:attrNameLst>
                                          <p:attrName>style.visibility</p:attrName>
                                        </p:attrNameLst>
                                      </p:cBhvr>
                                      <p:to>
                                        <p:strVal val="visible"/>
                                      </p:to>
                                    </p:set>
                                    <p:animEffect transition="in" filter="randombar(horizontal)">
                                      <p:cBhvr>
                                        <p:cTn id="21" dur="500"/>
                                        <p:tgtEl>
                                          <p:spTgt spid="4100"/>
                                        </p:tgtEl>
                                      </p:cBhvr>
                                    </p:animEffect>
                                  </p:childTnLst>
                                </p:cTn>
                              </p:par>
                              <p:par>
                                <p:cTn id="22" presetID="14" presetClass="entr" presetSubtype="10" fill="hold" nodeType="withEffect">
                                  <p:stCondLst>
                                    <p:cond delay="0"/>
                                  </p:stCondLst>
                                  <p:childTnLst>
                                    <p:set>
                                      <p:cBhvr>
                                        <p:cTn id="23" dur="1" fill="hold">
                                          <p:stCondLst>
                                            <p:cond delay="0"/>
                                          </p:stCondLst>
                                        </p:cTn>
                                        <p:tgtEl>
                                          <p:spTgt spid="4098"/>
                                        </p:tgtEl>
                                        <p:attrNameLst>
                                          <p:attrName>style.visibility</p:attrName>
                                        </p:attrNameLst>
                                      </p:cBhvr>
                                      <p:to>
                                        <p:strVal val="visible"/>
                                      </p:to>
                                    </p:set>
                                    <p:animEffect transition="in" filter="randombar(horizontal)">
                                      <p:cBhvr>
                                        <p:cTn id="2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10" descr="组 55">
            <a:extLst>
              <a:ext uri="{FF2B5EF4-FFF2-40B4-BE49-F238E27FC236}">
                <a16:creationId xmlns:a16="http://schemas.microsoft.com/office/drawing/2014/main" id="{C5C09214-3A9A-26C5-5AA0-2E0E09C92C13}"/>
              </a:ext>
            </a:extLst>
          </p:cNvPr>
          <p:cNvPicPr>
            <a:picLocks noChangeAspect="1"/>
          </p:cNvPicPr>
          <p:nvPr/>
        </p:nvPicPr>
        <p:blipFill>
          <a:blip r:embed="rId2"/>
          <a:stretch>
            <a:fillRect/>
          </a:stretch>
        </p:blipFill>
        <p:spPr>
          <a:xfrm>
            <a:off x="0" y="0"/>
            <a:ext cx="12191365" cy="6858000"/>
          </a:xfrm>
          <a:prstGeom prst="rect">
            <a:avLst/>
          </a:prstGeom>
        </p:spPr>
      </p:pic>
      <p:pic>
        <p:nvPicPr>
          <p:cNvPr id="4" name="Picture 3">
            <a:extLst>
              <a:ext uri="{FF2B5EF4-FFF2-40B4-BE49-F238E27FC236}">
                <a16:creationId xmlns:a16="http://schemas.microsoft.com/office/drawing/2014/main" id="{1FA2BA70-BF71-F346-6E54-FBE339E63E9C}"/>
              </a:ext>
            </a:extLst>
          </p:cNvPr>
          <p:cNvPicPr>
            <a:picLocks noChangeAspect="1"/>
          </p:cNvPicPr>
          <p:nvPr/>
        </p:nvPicPr>
        <p:blipFill>
          <a:blip r:embed="rId3"/>
          <a:stretch>
            <a:fillRect/>
          </a:stretch>
        </p:blipFill>
        <p:spPr>
          <a:xfrm>
            <a:off x="657346" y="632315"/>
            <a:ext cx="1883827" cy="1072989"/>
          </a:xfrm>
          <a:prstGeom prst="rect">
            <a:avLst/>
          </a:prstGeom>
        </p:spPr>
      </p:pic>
      <p:pic>
        <p:nvPicPr>
          <p:cNvPr id="5" name="Picture 4">
            <a:extLst>
              <a:ext uri="{FF2B5EF4-FFF2-40B4-BE49-F238E27FC236}">
                <a16:creationId xmlns:a16="http://schemas.microsoft.com/office/drawing/2014/main" id="{EE75B568-6DA6-27B1-02D2-18424FF007F0}"/>
              </a:ext>
            </a:extLst>
          </p:cNvPr>
          <p:cNvPicPr>
            <a:picLocks noChangeAspect="1"/>
          </p:cNvPicPr>
          <p:nvPr/>
        </p:nvPicPr>
        <p:blipFill>
          <a:blip r:embed="rId4"/>
          <a:stretch>
            <a:fillRect/>
          </a:stretch>
        </p:blipFill>
        <p:spPr>
          <a:xfrm>
            <a:off x="1326214" y="1343261"/>
            <a:ext cx="10156816" cy="1322947"/>
          </a:xfrm>
          <a:prstGeom prst="rect">
            <a:avLst/>
          </a:prstGeom>
        </p:spPr>
      </p:pic>
      <p:pic>
        <p:nvPicPr>
          <p:cNvPr id="6" name="Picture 5">
            <a:extLst>
              <a:ext uri="{FF2B5EF4-FFF2-40B4-BE49-F238E27FC236}">
                <a16:creationId xmlns:a16="http://schemas.microsoft.com/office/drawing/2014/main" id="{C7F49BCE-8094-744E-0233-E95448A1B80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a:off x="8305950" y="2605058"/>
            <a:ext cx="1633870" cy="1012024"/>
          </a:xfrm>
          <a:prstGeom prst="rect">
            <a:avLst/>
          </a:prstGeom>
        </p:spPr>
      </p:pic>
      <p:pic>
        <p:nvPicPr>
          <p:cNvPr id="8" name="Picture 7" descr="A round pink circle with white text and a black background&#10;&#10;AI-generated content may be incorrect.">
            <a:extLst>
              <a:ext uri="{FF2B5EF4-FFF2-40B4-BE49-F238E27FC236}">
                <a16:creationId xmlns:a16="http://schemas.microsoft.com/office/drawing/2014/main" id="{0DE8E78E-2791-B2D1-2A14-0F889B5146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79714" y="242979"/>
            <a:ext cx="1449987" cy="1449987"/>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par>
                                <p:cTn id="16" presetID="14"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0018DF-5908-9517-A5C3-CFD7441F8DCA}"/>
            </a:ext>
          </a:extLst>
        </p:cNvPr>
        <p:cNvGrpSpPr/>
        <p:nvPr/>
      </p:nvGrpSpPr>
      <p:grpSpPr>
        <a:xfrm>
          <a:off x="0" y="0"/>
          <a:ext cx="0" cy="0"/>
          <a:chOff x="0" y="0"/>
          <a:chExt cx="0" cy="0"/>
        </a:xfrm>
      </p:grpSpPr>
      <p:pic>
        <p:nvPicPr>
          <p:cNvPr id="10" name="图片 9" descr="图层 1">
            <a:extLst>
              <a:ext uri="{FF2B5EF4-FFF2-40B4-BE49-F238E27FC236}">
                <a16:creationId xmlns:a16="http://schemas.microsoft.com/office/drawing/2014/main" id="{2C278ABE-07A4-C440-7937-427C47C1F32D}"/>
              </a:ext>
            </a:extLst>
          </p:cNvPr>
          <p:cNvPicPr>
            <a:picLocks noChangeAspect="1"/>
          </p:cNvPicPr>
          <p:nvPr/>
        </p:nvPicPr>
        <p:blipFill>
          <a:blip r:embed="rId4"/>
          <a:stretch>
            <a:fillRect/>
          </a:stretch>
        </p:blipFill>
        <p:spPr>
          <a:xfrm>
            <a:off x="-635" y="0"/>
            <a:ext cx="12192635" cy="6858000"/>
          </a:xfrm>
          <a:prstGeom prst="rect">
            <a:avLst/>
          </a:prstGeom>
        </p:spPr>
      </p:pic>
      <p:pic>
        <p:nvPicPr>
          <p:cNvPr id="11" name="图片 10" descr="组 55">
            <a:extLst>
              <a:ext uri="{FF2B5EF4-FFF2-40B4-BE49-F238E27FC236}">
                <a16:creationId xmlns:a16="http://schemas.microsoft.com/office/drawing/2014/main" id="{24AE8883-9A7F-DBAA-8CEF-00C7078294F3}"/>
              </a:ext>
            </a:extLst>
          </p:cNvPr>
          <p:cNvPicPr>
            <a:picLocks noChangeAspect="1"/>
          </p:cNvPicPr>
          <p:nvPr/>
        </p:nvPicPr>
        <p:blipFill>
          <a:blip r:embed="rId5"/>
          <a:stretch>
            <a:fillRect/>
          </a:stretch>
        </p:blipFill>
        <p:spPr>
          <a:xfrm>
            <a:off x="0" y="0"/>
            <a:ext cx="12191365" cy="6858000"/>
          </a:xfrm>
          <a:prstGeom prst="rect">
            <a:avLst/>
          </a:prstGeom>
        </p:spPr>
      </p:pic>
      <p:pic>
        <p:nvPicPr>
          <p:cNvPr id="12" name="图片 11" descr="组 54">
            <a:extLst>
              <a:ext uri="{FF2B5EF4-FFF2-40B4-BE49-F238E27FC236}">
                <a16:creationId xmlns:a16="http://schemas.microsoft.com/office/drawing/2014/main" id="{E145D90B-2337-A236-1A18-B43CB5BA53A9}"/>
              </a:ext>
            </a:extLst>
          </p:cNvPr>
          <p:cNvPicPr>
            <a:picLocks noChangeAspect="1"/>
          </p:cNvPicPr>
          <p:nvPr/>
        </p:nvPicPr>
        <p:blipFill>
          <a:blip r:embed="rId6"/>
          <a:stretch>
            <a:fillRect/>
          </a:stretch>
        </p:blipFill>
        <p:spPr>
          <a:xfrm>
            <a:off x="0" y="0"/>
            <a:ext cx="12192000" cy="1581150"/>
          </a:xfrm>
          <a:prstGeom prst="rect">
            <a:avLst/>
          </a:prstGeom>
        </p:spPr>
      </p:pic>
      <p:grpSp>
        <p:nvGrpSpPr>
          <p:cNvPr id="27" name="组合 26">
            <a:extLst>
              <a:ext uri="{FF2B5EF4-FFF2-40B4-BE49-F238E27FC236}">
                <a16:creationId xmlns:a16="http://schemas.microsoft.com/office/drawing/2014/main" id="{107DD691-D983-B6DC-D61D-CF92C97BFF27}"/>
              </a:ext>
            </a:extLst>
          </p:cNvPr>
          <p:cNvGrpSpPr/>
          <p:nvPr/>
        </p:nvGrpSpPr>
        <p:grpSpPr>
          <a:xfrm>
            <a:off x="10779760" y="2130425"/>
            <a:ext cx="1038225" cy="1038225"/>
            <a:chOff x="12010" y="1633"/>
            <a:chExt cx="1140" cy="1140"/>
          </a:xfrm>
        </p:grpSpPr>
        <p:sp>
          <p:nvSpPr>
            <p:cNvPr id="28" name="三十二角星 27">
              <a:extLst>
                <a:ext uri="{FF2B5EF4-FFF2-40B4-BE49-F238E27FC236}">
                  <a16:creationId xmlns:a16="http://schemas.microsoft.com/office/drawing/2014/main" id="{6454F0E8-C20A-F4D0-1DFF-6DB03B7DB6C0}"/>
                </a:ext>
              </a:extLst>
            </p:cNvPr>
            <p:cNvSpPr/>
            <p:nvPr>
              <p:custDataLst>
                <p:tags r:id="rId1"/>
              </p:custDataLst>
            </p:nvPr>
          </p:nvSpPr>
          <p:spPr>
            <a:xfrm>
              <a:off x="12010" y="1633"/>
              <a:ext cx="1140" cy="1140"/>
            </a:xfrm>
            <a:prstGeom prst="star32">
              <a:avLst/>
            </a:prstGeom>
            <a:solidFill>
              <a:srgbClr val="FDE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sp>
          <p:nvSpPr>
            <p:cNvPr id="29" name="椭圆 28">
              <a:extLst>
                <a:ext uri="{FF2B5EF4-FFF2-40B4-BE49-F238E27FC236}">
                  <a16:creationId xmlns:a16="http://schemas.microsoft.com/office/drawing/2014/main" id="{A41BAC15-4E29-B620-937E-1239AB5EC245}"/>
                </a:ext>
              </a:extLst>
            </p:cNvPr>
            <p:cNvSpPr/>
            <p:nvPr>
              <p:custDataLst>
                <p:tags r:id="rId2"/>
              </p:custDataLst>
            </p:nvPr>
          </p:nvSpPr>
          <p:spPr>
            <a:xfrm>
              <a:off x="12190" y="1813"/>
              <a:ext cx="780" cy="780"/>
            </a:xfrm>
            <a:prstGeom prst="ellipse">
              <a:avLst/>
            </a:prstGeom>
            <a:solidFill>
              <a:srgbClr val="FE75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思源黑体 CN Light" panose="020B0300000000000000" charset="-122"/>
              </a:endParaRPr>
            </a:p>
          </p:txBody>
        </p:sp>
      </p:grpSp>
      <p:pic>
        <p:nvPicPr>
          <p:cNvPr id="32" name="图片 31" descr="E:\PPT\包图网\审核中\组 15.png组 15">
            <a:extLst>
              <a:ext uri="{FF2B5EF4-FFF2-40B4-BE49-F238E27FC236}">
                <a16:creationId xmlns:a16="http://schemas.microsoft.com/office/drawing/2014/main" id="{91BCD467-3E84-75BF-1EAC-2C5C735470E2}"/>
              </a:ext>
            </a:extLst>
          </p:cNvPr>
          <p:cNvPicPr>
            <a:picLocks noChangeAspect="1"/>
          </p:cNvPicPr>
          <p:nvPr/>
        </p:nvPicPr>
        <p:blipFill>
          <a:blip r:embed="rId7"/>
          <a:srcRect/>
          <a:stretch>
            <a:fillRect/>
          </a:stretch>
        </p:blipFill>
        <p:spPr>
          <a:xfrm>
            <a:off x="102235" y="1936115"/>
            <a:ext cx="1838325" cy="713740"/>
          </a:xfrm>
          <a:prstGeom prst="rect">
            <a:avLst/>
          </a:prstGeom>
        </p:spPr>
      </p:pic>
      <p:pic>
        <p:nvPicPr>
          <p:cNvPr id="4" name="Picture 3" descr="A red and white text&#10;&#10;AI-generated content may be incorrect.">
            <a:extLst>
              <a:ext uri="{FF2B5EF4-FFF2-40B4-BE49-F238E27FC236}">
                <a16:creationId xmlns:a16="http://schemas.microsoft.com/office/drawing/2014/main" id="{034F0EF4-DF35-161E-4EC5-409290939FB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8760" y="1304729"/>
            <a:ext cx="8114479" cy="2249619"/>
          </a:xfrm>
          <a:prstGeom prst="rect">
            <a:avLst/>
          </a:prstGeom>
        </p:spPr>
      </p:pic>
      <p:pic>
        <p:nvPicPr>
          <p:cNvPr id="7" name="Picture 6" descr="A round pink circle with white text and a black background&#10;&#10;AI-generated content may be incorrect.">
            <a:extLst>
              <a:ext uri="{FF2B5EF4-FFF2-40B4-BE49-F238E27FC236}">
                <a16:creationId xmlns:a16="http://schemas.microsoft.com/office/drawing/2014/main" id="{7B16981B-2F84-146B-8DC6-F28D9F26CC7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79714" y="242979"/>
            <a:ext cx="1449987" cy="1449987"/>
          </a:xfrm>
          <a:prstGeom prst="rect">
            <a:avLst/>
          </a:prstGeom>
        </p:spPr>
      </p:pic>
    </p:spTree>
    <p:extLst>
      <p:ext uri="{BB962C8B-B14F-4D97-AF65-F5344CB8AC3E}">
        <p14:creationId xmlns:p14="http://schemas.microsoft.com/office/powerpoint/2010/main" val="1718626901"/>
      </p:ext>
    </p:ext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4" presetClass="entr" presetSubtype="16"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ox(in)">
                                      <p:cBhvr>
                                        <p:cTn id="13" dur="2000"/>
                                        <p:tgtEl>
                                          <p:spTgt spid="32"/>
                                        </p:tgtEl>
                                      </p:cBhvr>
                                    </p:animEffect>
                                  </p:childTnLst>
                                </p:cTn>
                              </p:par>
                              <p:par>
                                <p:cTn id="14" presetID="37"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900" decel="100000" fill="hold"/>
                                        <p:tgtEl>
                                          <p:spTgt spid="2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rkkch5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1002</Words>
  <Application>Microsoft Office PowerPoint</Application>
  <PresentationFormat>Widescreen</PresentationFormat>
  <Paragraphs>51</Paragraphs>
  <Slides>25</Slides>
  <Notes>6</Notes>
  <HiddenSlides>0</HiddenSlides>
  <MMClips>2</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25</vt:i4>
      </vt:variant>
    </vt:vector>
  </HeadingPairs>
  <TitlesOfParts>
    <vt:vector size="41" baseType="lpstr">
      <vt:lpstr>等线</vt:lpstr>
      <vt:lpstr>微软雅黑</vt:lpstr>
      <vt:lpstr>#9Slide05 ViceroyJF</vt:lpstr>
      <vt:lpstr>#9Slide07 HoneyCream</vt:lpstr>
      <vt:lpstr>#9Slide07 IcielAltus Serif</vt:lpstr>
      <vt:lpstr>Arial</vt:lpstr>
      <vt:lpstr>Calibri</vt:lpstr>
      <vt:lpstr>Cambria</vt:lpstr>
      <vt:lpstr>Georgia</vt:lpstr>
      <vt:lpstr>SVN-Newton</vt:lpstr>
      <vt:lpstr>Times New Roman</vt:lpstr>
      <vt:lpstr>1_Office 主题</vt:lpstr>
      <vt:lpstr>1_Simple Light</vt:lpstr>
      <vt:lpstr>Office Theme</vt:lpstr>
      <vt:lpstr>1_Office Theme</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36</cp:revision>
  <dcterms:created xsi:type="dcterms:W3CDTF">2022-07-11T07:44:40Z</dcterms:created>
  <dcterms:modified xsi:type="dcterms:W3CDTF">2025-08-15T06:09:05Z</dcterms:modified>
</cp:coreProperties>
</file>